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6" r:id="rId4"/>
    <p:sldMasterId id="214748370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Young Serif"/>
      <p:regular r:id="rId23"/>
    </p:embeddedFont>
    <p:embeddedFont>
      <p:font typeface="Rubik"/>
      <p:regular r:id="rId24"/>
      <p:bold r:id="rId25"/>
      <p:italic r:id="rId26"/>
      <p:boldItalic r:id="rId27"/>
    </p:embeddedFont>
    <p:embeddedFont>
      <p:font typeface="Rubik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ubik-regular.fntdata"/><Relationship Id="rId23" Type="http://schemas.openxmlformats.org/officeDocument/2006/relationships/font" Target="fonts/YoungSerif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ubik-italic.fntdata"/><Relationship Id="rId25" Type="http://schemas.openxmlformats.org/officeDocument/2006/relationships/font" Target="fonts/Rubik-bold.fntdata"/><Relationship Id="rId28" Type="http://schemas.openxmlformats.org/officeDocument/2006/relationships/font" Target="fonts/RubikSemiBold-regular.fntdata"/><Relationship Id="rId27" Type="http://schemas.openxmlformats.org/officeDocument/2006/relationships/font" Target="fonts/Rubik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ubik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ubikSemiBold-boldItalic.fntdata"/><Relationship Id="rId30" Type="http://schemas.openxmlformats.org/officeDocument/2006/relationships/font" Target="fonts/RubikSemiBol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51d24c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151d24c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151d24ca0a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151d24ca0a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151d24ca0a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151d24ca0a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151d24ca0a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151d24ca0a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dadaf64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adadaf64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51d24ca0a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151d24ca0a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adadaf64d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adadaf64d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51d24ca0a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151d24ca0a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151d24ca0a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151d24ca0a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151d24ca0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151d24ca0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151d24ca0a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151d24ca0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151d24ca0a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151d24ca0a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151d24ca0a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151d24ca0a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151d24ca0a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151d24ca0a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51d24ca0a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151d24ca0a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151d24ca0a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151d24ca0a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t/>
            </a: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1248900" y="16328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369850" y="3221650"/>
            <a:ext cx="4404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61" name="Google Shape;61;p13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6" name="Google Shape;76;p15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6" name="Google Shape;86;p16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1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8" name="Google Shape;98;p1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1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9" name="Google Shape;109;p1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1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23" name="Google Shape;123;p2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 type="tx">
  <p:cSld name="TITLE_AND_BODY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1"/>
          <p:cNvSpPr/>
          <p:nvPr>
            <p:ph idx="2" type="pic"/>
          </p:nvPr>
        </p:nvSpPr>
        <p:spPr>
          <a:xfrm>
            <a:off x="228600" y="1322475"/>
            <a:ext cx="8686800" cy="35925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1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two columns" type="twoColTx">
  <p:cSld name="TITLE_AND_TWO_COLUMNS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5" name="Google Shape;135;p22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227150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688450" y="2146900"/>
            <a:ext cx="3309900" cy="23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8" name="Google Shape;138;p22"/>
          <p:cNvSpPr/>
          <p:nvPr/>
        </p:nvSpPr>
        <p:spPr>
          <a:xfrm>
            <a:off x="4685575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5146875" y="2146900"/>
            <a:ext cx="3309900" cy="23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3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body">
  <p:cSld name="CUSTOM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3" name="Google Shape;143;p23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4" name="Google Shape;144;p23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45" name="Google Shape;145;p23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6" name="Google Shape;146;p23"/>
          <p:cNvSpPr/>
          <p:nvPr/>
        </p:nvSpPr>
        <p:spPr>
          <a:xfrm>
            <a:off x="228450" y="1762300"/>
            <a:ext cx="86868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7" name="Google Shape;147;p23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one column and image">
  <p:cSld name="CUSTOM_1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1" name="Google Shape;151;p24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2" name="Google Shape;152;p24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4" name="Google Shape;154;p24"/>
          <p:cNvSpPr/>
          <p:nvPr>
            <p:ph idx="2" type="pic"/>
          </p:nvPr>
        </p:nvSpPr>
        <p:spPr>
          <a:xfrm>
            <a:off x="4685900" y="1762300"/>
            <a:ext cx="42294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24"/>
          <p:cNvSpPr/>
          <p:nvPr/>
        </p:nvSpPr>
        <p:spPr>
          <a:xfrm>
            <a:off x="228450" y="1762300"/>
            <a:ext cx="42294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6" name="Google Shape;156;p24"/>
          <p:cNvSpPr txBox="1"/>
          <p:nvPr>
            <p:ph idx="3" type="body"/>
          </p:nvPr>
        </p:nvSpPr>
        <p:spPr>
          <a:xfrm>
            <a:off x="456400" y="1983350"/>
            <a:ext cx="37803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1">
  <p:cSld name="CUSTOM_2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0" name="Google Shape;160;p25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1" name="Google Shape;161;p25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62" name="Google Shape;162;p25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3" name="Google Shape;163;p25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5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5" name="Google Shape;165;p25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6" name="Google Shape;166;p25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2">
  <p:cSld name="CUSTOM_2_1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26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2" name="Google Shape;172;p26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6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76" name="Google Shape;176;p26"/>
          <p:cNvSpPr txBox="1"/>
          <p:nvPr>
            <p:ph idx="1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7" name="Google Shape;177;p26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8" name="Google Shape;178;p26"/>
          <p:cNvSpPr txBox="1"/>
          <p:nvPr>
            <p:ph idx="3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3">
  <p:cSld name="CUSTOM_2_1_1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2" name="Google Shape;182;p27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3" name="Google Shape;183;p27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27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87" name="Google Shape;187;p27"/>
          <p:cNvSpPr txBox="1"/>
          <p:nvPr>
            <p:ph idx="1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8" name="Google Shape;188;p27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27"/>
          <p:cNvSpPr txBox="1"/>
          <p:nvPr>
            <p:ph idx="3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4">
  <p:cSld name="CUSTOM_2_1_1_1"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3" name="Google Shape;193;p28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4" name="Google Shape;194;p28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2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97" name="Google Shape;197;p28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8" name="Google Shape;198;p28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9" name="Google Shape;199;p28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0" name="Google Shape;200;p28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01" name="Google Shape;201;p28"/>
          <p:cNvSpPr txBox="1"/>
          <p:nvPr>
            <p:ph idx="4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2" name="Google Shape;202;p28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3" name="Google Shape;203;p28"/>
          <p:cNvSpPr txBox="1"/>
          <p:nvPr>
            <p:ph idx="5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4" name="Google Shape;204;p28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05" name="Google Shape;205;p28"/>
          <p:cNvSpPr txBox="1"/>
          <p:nvPr>
            <p:ph idx="6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6" name="Google Shape;206;p28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7" name="Google Shape;207;p28"/>
          <p:cNvSpPr txBox="1"/>
          <p:nvPr>
            <p:ph idx="7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CUSTOM_3">
    <p:bg>
      <p:bgPr>
        <a:solidFill>
          <a:schemeClr val="dk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t/>
            </a: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10" name="Google Shape;210;p29"/>
          <p:cNvSpPr txBox="1"/>
          <p:nvPr>
            <p:ph type="title"/>
          </p:nvPr>
        </p:nvSpPr>
        <p:spPr>
          <a:xfrm>
            <a:off x="1248900" y="17773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4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bg>
      <p:bgPr>
        <a:solidFill>
          <a:schemeClr val="dk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t/>
            </a: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20" name="Google Shape;220;p32"/>
          <p:cNvSpPr txBox="1"/>
          <p:nvPr>
            <p:ph type="title"/>
          </p:nvPr>
        </p:nvSpPr>
        <p:spPr>
          <a:xfrm>
            <a:off x="1248900" y="16328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1" name="Google Shape;221;p32"/>
          <p:cNvSpPr txBox="1"/>
          <p:nvPr>
            <p:ph idx="1" type="subTitle"/>
          </p:nvPr>
        </p:nvSpPr>
        <p:spPr>
          <a:xfrm>
            <a:off x="2369850" y="3221650"/>
            <a:ext cx="4404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4" name="Google Shape;22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2" name="Google Shape;232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3" name="Google Shape;23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6" name="Google Shape;23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3" name="Google Shape;24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7" name="Google Shape;247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8" name="Google Shape;248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1pPr>
          </a:lstStyle>
          <a:p/>
        </p:txBody>
      </p:sp>
      <p:sp>
        <p:nvSpPr>
          <p:cNvPr id="252" name="Google Shape;25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9" name="Google Shape;25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42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1" name="Google Shape;261;p42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2" name="Google Shape;262;p42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3" name="Google Shape;263;p42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8" name="Google Shape;268;p43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69" name="Google Shape;269;p43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4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75" name="Google Shape;275;p44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76" name="Google Shape;276;p44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81" name="Google Shape;281;p45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82" name="Google Shape;282;p45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83" name="Google Shape;283;p4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4" name="Google Shape;284;p45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5" name="Google Shape;285;p45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6" name="Google Shape;286;p45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90" name="Google Shape;290;p46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4" name="Google Shape;294;p46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5" name="Google Shape;295;p46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6" name="Google Shape;296;p46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0" name="Google Shape;300;p4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4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3" name="Google Shape;30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5" name="Google Shape;305;p4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6" name="Google Shape;306;p4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9" name="Google Shape;309;p4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4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4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2" name="Google Shape;312;p4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4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4" name="Google Shape;31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7" name="Google Shape;317;p4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8" name="Google Shape;318;p4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5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5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5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5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5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5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5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31" name="Google Shape;331;p5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5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5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 type="tx">
  <p:cSld name="TITLE_AND_BODY"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51"/>
          <p:cNvSpPr/>
          <p:nvPr>
            <p:ph idx="2" type="pic"/>
          </p:nvPr>
        </p:nvSpPr>
        <p:spPr>
          <a:xfrm>
            <a:off x="228600" y="1322475"/>
            <a:ext cx="8686800" cy="35925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51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38" name="Google Shape;338;p51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two columns" type="twoColTx">
  <p:cSld name="TITLE_AND_TWO_COLUMNS"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52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42" name="Google Shape;342;p52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3" name="Google Shape;343;p52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44" name="Google Shape;344;p52"/>
          <p:cNvSpPr/>
          <p:nvPr/>
        </p:nvSpPr>
        <p:spPr>
          <a:xfrm>
            <a:off x="227150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345" name="Google Shape;345;p52"/>
          <p:cNvSpPr txBox="1"/>
          <p:nvPr>
            <p:ph idx="1" type="body"/>
          </p:nvPr>
        </p:nvSpPr>
        <p:spPr>
          <a:xfrm>
            <a:off x="688450" y="2146900"/>
            <a:ext cx="3309900" cy="23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6" name="Google Shape;346;p52"/>
          <p:cNvSpPr/>
          <p:nvPr/>
        </p:nvSpPr>
        <p:spPr>
          <a:xfrm>
            <a:off x="4685575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347" name="Google Shape;347;p52"/>
          <p:cNvSpPr txBox="1"/>
          <p:nvPr>
            <p:ph idx="2" type="body"/>
          </p:nvPr>
        </p:nvSpPr>
        <p:spPr>
          <a:xfrm>
            <a:off x="5146875" y="2146900"/>
            <a:ext cx="3309900" cy="23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1" sz="1400">
                <a:solidFill>
                  <a:schemeClr val="lt2"/>
                </a:solidFill>
              </a:defRPr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b="1" sz="1400">
                <a:solidFill>
                  <a:schemeClr val="lt2"/>
                </a:solidFill>
              </a:defRPr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b="1" sz="1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8" name="Google Shape;348;p52"/>
          <p:cNvSpPr txBox="1"/>
          <p:nvPr>
            <p:ph idx="3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and body">
  <p:cSld name="CUSTOM"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1" name="Google Shape;351;p53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2" name="Google Shape;352;p53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53" name="Google Shape;353;p53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4" name="Google Shape;354;p53"/>
          <p:cNvSpPr/>
          <p:nvPr/>
        </p:nvSpPr>
        <p:spPr>
          <a:xfrm>
            <a:off x="228450" y="1762300"/>
            <a:ext cx="86868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5" name="Google Shape;355;p53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6" name="Google Shape;356;p5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one column and image">
  <p:cSld name="CUSTOM_1"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9" name="Google Shape;359;p54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0" name="Google Shape;360;p54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61" name="Google Shape;361;p54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62" name="Google Shape;362;p54"/>
          <p:cNvSpPr/>
          <p:nvPr>
            <p:ph idx="2" type="pic"/>
          </p:nvPr>
        </p:nvSpPr>
        <p:spPr>
          <a:xfrm>
            <a:off x="4685900" y="1762300"/>
            <a:ext cx="42294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54"/>
          <p:cNvSpPr/>
          <p:nvPr/>
        </p:nvSpPr>
        <p:spPr>
          <a:xfrm>
            <a:off x="228450" y="1762300"/>
            <a:ext cx="42294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4" name="Google Shape;364;p54"/>
          <p:cNvSpPr txBox="1"/>
          <p:nvPr>
            <p:ph idx="3" type="body"/>
          </p:nvPr>
        </p:nvSpPr>
        <p:spPr>
          <a:xfrm>
            <a:off x="456400" y="1983350"/>
            <a:ext cx="37803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5" name="Google Shape;365;p5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1">
  <p:cSld name="CUSTOM_2"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8" name="Google Shape;368;p55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9" name="Google Shape;369;p55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70" name="Google Shape;370;p55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1" name="Google Shape;371;p55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5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3" name="Google Shape;373;p55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4" name="Google Shape;374;p55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75" name="Google Shape;375;p55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76" name="Google Shape;376;p5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2">
  <p:cSld name="CUSTOM_2_1"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6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9" name="Google Shape;379;p56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0" name="Google Shape;380;p56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56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83" name="Google Shape;383;p56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84" name="Google Shape;384;p56"/>
          <p:cNvSpPr txBox="1"/>
          <p:nvPr>
            <p:ph idx="1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5" name="Google Shape;385;p56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86" name="Google Shape;386;p56"/>
          <p:cNvSpPr txBox="1"/>
          <p:nvPr>
            <p:ph idx="3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7" name="Google Shape;387;p5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3">
  <p:cSld name="CUSTOM_2_1_1"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90" name="Google Shape;390;p57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1" name="Google Shape;391;p57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57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94" name="Google Shape;394;p57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395" name="Google Shape;395;p57"/>
          <p:cNvSpPr txBox="1"/>
          <p:nvPr>
            <p:ph idx="1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96" name="Google Shape;396;p57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97" name="Google Shape;397;p57"/>
          <p:cNvSpPr txBox="1"/>
          <p:nvPr>
            <p:ph idx="3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8" name="Google Shape;398;p5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ree columns and image 4">
  <p:cSld name="CUSTOM_2_1_1_1"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8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1" name="Google Shape;401;p58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2" name="Google Shape;402;p58"/>
          <p:cNvSpPr/>
          <p:nvPr>
            <p:ph idx="2" type="pic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5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p58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405" name="Google Shape;405;p58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06" name="Google Shape;406;p58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7" name="Google Shape;407;p58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8" name="Google Shape;408;p58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409" name="Google Shape;409;p58"/>
          <p:cNvSpPr txBox="1"/>
          <p:nvPr>
            <p:ph idx="4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0" name="Google Shape;410;p58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1" name="Google Shape;411;p58"/>
          <p:cNvSpPr txBox="1"/>
          <p:nvPr>
            <p:ph idx="5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2" name="Google Shape;412;p58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413" name="Google Shape;413;p58"/>
          <p:cNvSpPr txBox="1"/>
          <p:nvPr>
            <p:ph idx="6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4" name="Google Shape;414;p58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5" name="Google Shape;415;p58"/>
          <p:cNvSpPr txBox="1"/>
          <p:nvPr>
            <p:ph idx="7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CUSTOM_3">
    <p:bg>
      <p:bgPr>
        <a:solidFill>
          <a:schemeClr val="dk2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t/>
            </a: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418" name="Google Shape;418;p59"/>
          <p:cNvSpPr txBox="1"/>
          <p:nvPr>
            <p:ph type="title"/>
          </p:nvPr>
        </p:nvSpPr>
        <p:spPr>
          <a:xfrm>
            <a:off x="1248900" y="17773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9" name="Google Shape;419;p5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4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4325" lvl="0" marL="4572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indent="-314325" lvl="1" marL="9144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indent="-314325" lvl="2" marL="13716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indent="-314325" lvl="4" marL="22860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indent="-314325" lvl="5" marL="27432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indent="-314325" lvl="7" marL="3657600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indent="-314325" lvl="8" marL="4114800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814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1432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432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432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432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432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432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432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432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311700" y="1814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4325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1432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432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432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432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432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432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432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432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16" name="Google Shape;216;p3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/>
          <p:nvPr>
            <p:ph type="title"/>
          </p:nvPr>
        </p:nvSpPr>
        <p:spPr>
          <a:xfrm>
            <a:off x="1248900" y="16328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ROCKETRY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101</a:t>
            </a:r>
            <a:endParaRPr/>
          </a:p>
        </p:txBody>
      </p:sp>
      <p:sp>
        <p:nvSpPr>
          <p:cNvPr id="426" name="Google Shape;426;p61"/>
          <p:cNvSpPr txBox="1"/>
          <p:nvPr>
            <p:ph idx="1" type="subTitle"/>
          </p:nvPr>
        </p:nvSpPr>
        <p:spPr>
          <a:xfrm>
            <a:off x="2369850" y="3221650"/>
            <a:ext cx="4404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</a:t>
            </a:r>
            <a:endParaRPr/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0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</a:t>
            </a:r>
            <a:endParaRPr/>
          </a:p>
        </p:txBody>
      </p:sp>
      <p:sp>
        <p:nvSpPr>
          <p:cNvPr id="494" name="Google Shape;494;p70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</a:t>
            </a:r>
            <a:endParaRPr/>
          </a:p>
        </p:txBody>
      </p:sp>
      <p:sp>
        <p:nvSpPr>
          <p:cNvPr id="495" name="Google Shape;495;p70"/>
          <p:cNvSpPr txBox="1"/>
          <p:nvPr>
            <p:ph idx="3" type="body"/>
          </p:nvPr>
        </p:nvSpPr>
        <p:spPr>
          <a:xfrm>
            <a:off x="456400" y="1983350"/>
            <a:ext cx="37803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Char char="●"/>
            </a:pPr>
            <a:r>
              <a:rPr lang="en" sz="2250"/>
              <a:t>The ignitor gets pushed into the engine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Char char="●"/>
            </a:pPr>
            <a:r>
              <a:rPr lang="en" sz="2250"/>
              <a:t>Clip the alligator clips to the ignitor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Char char="●"/>
            </a:pPr>
            <a:r>
              <a:rPr lang="en" sz="2250"/>
              <a:t>Check </a:t>
            </a:r>
            <a:r>
              <a:rPr lang="en" sz="2250"/>
              <a:t>continuity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Char char="●"/>
            </a:pPr>
            <a:r>
              <a:rPr lang="en" sz="2250"/>
              <a:t>Step back</a:t>
            </a:r>
            <a:endParaRPr sz="2250"/>
          </a:p>
        </p:txBody>
      </p:sp>
      <p:pic>
        <p:nvPicPr>
          <p:cNvPr id="496" name="Google Shape;49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96888"/>
            <a:ext cx="438150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</a:t>
            </a:r>
            <a:endParaRPr/>
          </a:p>
        </p:txBody>
      </p:sp>
      <p:sp>
        <p:nvSpPr>
          <p:cNvPr id="502" name="Google Shape;502;p71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inside</a:t>
            </a:r>
            <a:endParaRPr/>
          </a:p>
        </p:txBody>
      </p:sp>
      <p:sp>
        <p:nvSpPr>
          <p:cNvPr id="503" name="Google Shape;503;p71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en" sz="2150"/>
              <a:t>The ignitor sparks within the engine</a:t>
            </a:r>
            <a:endParaRPr sz="2150"/>
          </a:p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en" sz="2150"/>
              <a:t>The flame burns through the fuel pushing the pressure to the outside launching the rocket up</a:t>
            </a:r>
            <a:endParaRPr sz="2150"/>
          </a:p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en" sz="2150"/>
              <a:t>There is a delay where nothing happens</a:t>
            </a:r>
            <a:endParaRPr sz="2150"/>
          </a:p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en" sz="2150"/>
              <a:t>The flame reaches the black powder after apogee</a:t>
            </a:r>
            <a:endParaRPr sz="2150"/>
          </a:p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en" sz="2150"/>
              <a:t>Pops the recovery system out</a:t>
            </a:r>
            <a:endParaRPr sz="2150"/>
          </a:p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SzPts val="2150"/>
              <a:buChar char="●"/>
            </a:pPr>
            <a:r>
              <a:rPr lang="en" sz="2150"/>
              <a:t>Rocket lands</a:t>
            </a:r>
            <a:endParaRPr sz="21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2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509" name="Google Shape;509;p72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0" name="Google Shape;510;p72"/>
          <p:cNvPicPr preferRelativeResize="0"/>
          <p:nvPr/>
        </p:nvPicPr>
        <p:blipFill rotWithShape="1">
          <a:blip r:embed="rId3">
            <a:alphaModFix/>
          </a:blip>
          <a:srcRect b="45616" l="0" r="0" t="0"/>
          <a:stretch/>
        </p:blipFill>
        <p:spPr>
          <a:xfrm>
            <a:off x="41350" y="1066175"/>
            <a:ext cx="9052549" cy="30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3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73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73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73"/>
          <p:cNvPicPr preferRelativeResize="0"/>
          <p:nvPr/>
        </p:nvPicPr>
        <p:blipFill rotWithShape="1">
          <a:blip r:embed="rId3">
            <a:alphaModFix/>
          </a:blip>
          <a:srcRect b="0" l="0" r="0" t="54058"/>
          <a:stretch/>
        </p:blipFill>
        <p:spPr>
          <a:xfrm>
            <a:off x="61325" y="1092901"/>
            <a:ext cx="8965699" cy="25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4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524" name="Google Shape;524;p74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74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74"/>
          <p:cNvPicPr preferRelativeResize="0"/>
          <p:nvPr/>
        </p:nvPicPr>
        <p:blipFill rotWithShape="1">
          <a:blip r:embed="rId3">
            <a:alphaModFix/>
          </a:blip>
          <a:srcRect b="55777" l="0" r="0" t="0"/>
          <a:stretch/>
        </p:blipFill>
        <p:spPr>
          <a:xfrm>
            <a:off x="67013" y="1533889"/>
            <a:ext cx="9009976" cy="285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5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75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75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75"/>
          <p:cNvPicPr preferRelativeResize="0"/>
          <p:nvPr/>
        </p:nvPicPr>
        <p:blipFill rotWithShape="1">
          <a:blip r:embed="rId3">
            <a:alphaModFix/>
          </a:blip>
          <a:srcRect b="0" l="0" r="0" t="44221"/>
          <a:stretch/>
        </p:blipFill>
        <p:spPr>
          <a:xfrm>
            <a:off x="134025" y="1318326"/>
            <a:ext cx="8931251" cy="357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6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</a:t>
            </a:r>
            <a:endParaRPr/>
          </a:p>
        </p:txBody>
      </p:sp>
      <p:sp>
        <p:nvSpPr>
          <p:cNvPr id="540" name="Google Shape;540;p76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Our Launch</a:t>
            </a:r>
            <a:endParaRPr/>
          </a:p>
        </p:txBody>
      </p:sp>
      <p:sp>
        <p:nvSpPr>
          <p:cNvPr id="541" name="Google Shape;541;p76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" sz="2250"/>
              <a:t>We will come down to the back field 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" sz="2250"/>
              <a:t>Get our motors ready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" sz="2250"/>
              <a:t>Four launchers at a time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" sz="2250"/>
              <a:t>I will help you set up your rocket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" sz="2250"/>
              <a:t>Launch</a:t>
            </a:r>
            <a:endParaRPr sz="2250"/>
          </a:p>
          <a:p>
            <a:pPr indent="-371475" lvl="0" marL="457200" rtl="0" algn="l"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" sz="2250"/>
              <a:t>Recover while next group gets set up</a:t>
            </a:r>
            <a:endParaRPr sz="22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3225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Char char="●"/>
            </a:pPr>
            <a:r>
              <a:rPr b="1" lang="en" sz="2800"/>
              <a:t>Parts of a rocket</a:t>
            </a:r>
            <a:endParaRPr b="1" sz="2800"/>
          </a:p>
          <a:p>
            <a:pPr indent="-403225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Char char="●"/>
            </a:pPr>
            <a:r>
              <a:rPr b="1" lang="en" sz="2800"/>
              <a:t>Uses for parts</a:t>
            </a:r>
            <a:endParaRPr b="1" sz="2800"/>
          </a:p>
          <a:p>
            <a:pPr indent="-403225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Char char="●"/>
            </a:pPr>
            <a:r>
              <a:rPr b="1" lang="en" sz="2800"/>
              <a:t>Different names for these parts</a:t>
            </a:r>
            <a:endParaRPr b="1" sz="2800"/>
          </a:p>
          <a:p>
            <a:pPr indent="-403225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Char char="●"/>
            </a:pPr>
            <a:r>
              <a:rPr b="1" lang="en" sz="2800"/>
              <a:t>Key vocab you need to know</a:t>
            </a:r>
            <a:endParaRPr sz="2750"/>
          </a:p>
        </p:txBody>
      </p:sp>
      <p:sp>
        <p:nvSpPr>
          <p:cNvPr id="432" name="Google Shape;432;p62"/>
          <p:cNvSpPr txBox="1"/>
          <p:nvPr>
            <p:ph type="title"/>
          </p:nvPr>
        </p:nvSpPr>
        <p:spPr>
          <a:xfrm>
            <a:off x="653550" y="21985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33" name="Google Shape;433;p62"/>
          <p:cNvSpPr txBox="1"/>
          <p:nvPr>
            <p:ph idx="1" type="subTitle"/>
          </p:nvPr>
        </p:nvSpPr>
        <p:spPr>
          <a:xfrm>
            <a:off x="635500" y="108565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We’ll Be Covering Today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rocket</a:t>
            </a:r>
            <a:endParaRPr/>
          </a:p>
        </p:txBody>
      </p:sp>
      <p:sp>
        <p:nvSpPr>
          <p:cNvPr id="439" name="Google Shape;439;p63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portion</a:t>
            </a:r>
            <a:endParaRPr/>
          </a:p>
        </p:txBody>
      </p:sp>
      <p:sp>
        <p:nvSpPr>
          <p:cNvPr id="440" name="Google Shape;440;p63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Nose Cone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Shock Cord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Parachute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(Ballast)</a:t>
            </a:r>
            <a:endParaRPr b="1"/>
          </a:p>
        </p:txBody>
      </p:sp>
      <p:pic>
        <p:nvPicPr>
          <p:cNvPr descr="Rocket | Free Stock Photo | Illustration of a red rocket | # 16619" id="441" name="Google Shape;44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95158" y="1256150"/>
            <a:ext cx="13536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4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Rocket</a:t>
            </a:r>
            <a:endParaRPr/>
          </a:p>
        </p:txBody>
      </p:sp>
      <p:sp>
        <p:nvSpPr>
          <p:cNvPr id="447" name="Google Shape;447;p64"/>
          <p:cNvSpPr txBox="1"/>
          <p:nvPr>
            <p:ph idx="1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Portion</a:t>
            </a:r>
            <a:endParaRPr/>
          </a:p>
        </p:txBody>
      </p:sp>
      <p:sp>
        <p:nvSpPr>
          <p:cNvPr id="448" name="Google Shape;448;p64"/>
          <p:cNvSpPr txBox="1"/>
          <p:nvPr>
            <p:ph idx="3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ubik"/>
              <a:buChar char="●"/>
            </a:pPr>
            <a:r>
              <a:rPr b="1" lang="en"/>
              <a:t>Fuselage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●"/>
            </a:pPr>
            <a:r>
              <a:rPr b="1" lang="en"/>
              <a:t>Recovery wadding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●"/>
            </a:pPr>
            <a:r>
              <a:rPr b="1" lang="en"/>
              <a:t>Launch lug</a:t>
            </a:r>
            <a:endParaRPr b="1"/>
          </a:p>
        </p:txBody>
      </p:sp>
      <p:pic>
        <p:nvPicPr>
          <p:cNvPr descr="Rocket | Free Stock Photo | Illustration of a red rocket | # 16619" id="449" name="Google Shape;44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95158" y="1256150"/>
            <a:ext cx="13536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5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Rocket</a:t>
            </a:r>
            <a:endParaRPr/>
          </a:p>
        </p:txBody>
      </p:sp>
      <p:sp>
        <p:nvSpPr>
          <p:cNvPr id="455" name="Google Shape;455;p65"/>
          <p:cNvSpPr txBox="1"/>
          <p:nvPr>
            <p:ph idx="1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 Portion</a:t>
            </a:r>
            <a:endParaRPr/>
          </a:p>
        </p:txBody>
      </p:sp>
      <p:sp>
        <p:nvSpPr>
          <p:cNvPr id="456" name="Google Shape;456;p65"/>
          <p:cNvSpPr txBox="1"/>
          <p:nvPr>
            <p:ph idx="3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Rubik"/>
              <a:buChar char="●"/>
            </a:pPr>
            <a:r>
              <a:rPr b="1" lang="en"/>
              <a:t>Fins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b="1" lang="en"/>
              <a:t>Motor tube/Engine Mount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b="1" lang="en"/>
              <a:t>Motor</a:t>
            </a:r>
            <a:endParaRPr b="1"/>
          </a:p>
        </p:txBody>
      </p:sp>
      <p:pic>
        <p:nvPicPr>
          <p:cNvPr descr="Rocket | Free Stock Photo | Illustration of a red rocket | # 16619" id="457" name="Google Shape;45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95158" y="1256150"/>
            <a:ext cx="13536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6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rocket</a:t>
            </a:r>
            <a:endParaRPr/>
          </a:p>
        </p:txBody>
      </p:sp>
      <p:sp>
        <p:nvSpPr>
          <p:cNvPr id="463" name="Google Shape;463;p66"/>
          <p:cNvSpPr txBox="1"/>
          <p:nvPr>
            <p:ph idx="1" type="subTitle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portion</a:t>
            </a:r>
            <a:endParaRPr/>
          </a:p>
        </p:txBody>
      </p:sp>
      <p:sp>
        <p:nvSpPr>
          <p:cNvPr id="464" name="Google Shape;464;p66"/>
          <p:cNvSpPr txBox="1"/>
          <p:nvPr>
            <p:ph idx="3" type="body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Nose Cone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Shock Cord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Parachute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(Ballast)</a:t>
            </a:r>
            <a:endParaRPr b="1"/>
          </a:p>
        </p:txBody>
      </p:sp>
      <p:sp>
        <p:nvSpPr>
          <p:cNvPr id="465" name="Google Shape;465;p66"/>
          <p:cNvSpPr txBox="1"/>
          <p:nvPr>
            <p:ph idx="4" type="subTitle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Portion</a:t>
            </a:r>
            <a:endParaRPr/>
          </a:p>
        </p:txBody>
      </p:sp>
      <p:sp>
        <p:nvSpPr>
          <p:cNvPr id="466" name="Google Shape;466;p66"/>
          <p:cNvSpPr txBox="1"/>
          <p:nvPr>
            <p:ph idx="5" type="body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 lnSpcReduction="10000"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Rubik"/>
              <a:buChar char="●"/>
            </a:pPr>
            <a:r>
              <a:rPr b="1" lang="en"/>
              <a:t>Fuselage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b="1" lang="en"/>
              <a:t>Recovery wadding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b="1" lang="en"/>
              <a:t>Launch lug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6"/>
          <p:cNvSpPr txBox="1"/>
          <p:nvPr>
            <p:ph idx="6" type="subTitle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Bottom</a:t>
            </a:r>
            <a:r>
              <a:rPr lang="en"/>
              <a:t> Portion</a:t>
            </a:r>
            <a:endParaRPr/>
          </a:p>
        </p:txBody>
      </p:sp>
      <p:sp>
        <p:nvSpPr>
          <p:cNvPr id="468" name="Google Shape;468;p66"/>
          <p:cNvSpPr txBox="1"/>
          <p:nvPr>
            <p:ph idx="7" type="body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anchorCtr="0" anchor="t" bIns="91425" lIns="114300" spcFirstLastPara="1" rIns="91425" wrap="square" tIns="91425">
            <a:norm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ubik"/>
              <a:buChar char="●"/>
            </a:pPr>
            <a:r>
              <a:rPr b="1" lang="en"/>
              <a:t>Fins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●"/>
            </a:pPr>
            <a:r>
              <a:rPr b="1" lang="en"/>
              <a:t>Motor tube/Engine Mount</a:t>
            </a:r>
            <a:endParaRPr b="1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●"/>
            </a:pPr>
            <a:r>
              <a:rPr b="1" lang="en"/>
              <a:t>Motor</a:t>
            </a:r>
            <a:endParaRPr b="1"/>
          </a:p>
        </p:txBody>
      </p:sp>
      <p:pic>
        <p:nvPicPr>
          <p:cNvPr descr="Rocket | Free Stock Photo | Illustration of a red rocket | # 16619" id="469" name="Google Shape;46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95158" y="1256150"/>
            <a:ext cx="13536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7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Key Vocab</a:t>
            </a:r>
            <a:endParaRPr/>
          </a:p>
        </p:txBody>
      </p:sp>
      <p:sp>
        <p:nvSpPr>
          <p:cNvPr id="475" name="Google Shape;475;p67"/>
          <p:cNvSpPr txBox="1"/>
          <p:nvPr>
            <p:ph idx="2" type="body"/>
          </p:nvPr>
        </p:nvSpPr>
        <p:spPr>
          <a:xfrm>
            <a:off x="456400" y="1983350"/>
            <a:ext cx="36981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Launch</a:t>
            </a:r>
            <a:endParaRPr sz="2350"/>
          </a:p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Apogee</a:t>
            </a:r>
            <a:endParaRPr sz="2350"/>
          </a:p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Launch Rails</a:t>
            </a:r>
            <a:endParaRPr sz="2350"/>
          </a:p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Liquid vs Solid Engine</a:t>
            </a:r>
            <a:endParaRPr sz="235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50"/>
          </a:p>
        </p:txBody>
      </p:sp>
      <p:sp>
        <p:nvSpPr>
          <p:cNvPr id="476" name="Google Shape;476;p67"/>
          <p:cNvSpPr txBox="1"/>
          <p:nvPr>
            <p:ph idx="2" type="body"/>
          </p:nvPr>
        </p:nvSpPr>
        <p:spPr>
          <a:xfrm>
            <a:off x="4908925" y="1983350"/>
            <a:ext cx="36981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Ignitor </a:t>
            </a:r>
            <a:endParaRPr sz="2350"/>
          </a:p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Avionics</a:t>
            </a:r>
            <a:endParaRPr sz="2350"/>
          </a:p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Parachute vs Streamer</a:t>
            </a:r>
            <a:endParaRPr sz="235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8"/>
          <p:cNvSpPr txBox="1"/>
          <p:nvPr>
            <p:ph type="title"/>
          </p:nvPr>
        </p:nvSpPr>
        <p:spPr>
          <a:xfrm>
            <a:off x="1248900" y="1632850"/>
            <a:ext cx="6646200" cy="15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 Day Procedure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9"/>
          <p:cNvSpPr txBox="1"/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 DAY</a:t>
            </a:r>
            <a:endParaRPr/>
          </a:p>
        </p:txBody>
      </p:sp>
      <p:sp>
        <p:nvSpPr>
          <p:cNvPr id="487" name="Google Shape;487;p69"/>
          <p:cNvSpPr txBox="1"/>
          <p:nvPr>
            <p:ph idx="1" type="subTitle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WE WILL BE COVERING</a:t>
            </a:r>
            <a:endParaRPr/>
          </a:p>
        </p:txBody>
      </p:sp>
      <p:sp>
        <p:nvSpPr>
          <p:cNvPr id="488" name="Google Shape;488;p69"/>
          <p:cNvSpPr txBox="1"/>
          <p:nvPr>
            <p:ph idx="2" type="body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4175" lvl="0" marL="457200" rtl="0" algn="ctr"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" sz="2450"/>
              <a:t>WHAT HAPPENS DURING A LAUNCH</a:t>
            </a:r>
            <a:endParaRPr sz="2450"/>
          </a:p>
          <a:p>
            <a:pPr indent="-384175" lvl="0" marL="457200" rtl="0" algn="ctr"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" sz="2450"/>
              <a:t>SAFETY</a:t>
            </a:r>
            <a:endParaRPr sz="2450"/>
          </a:p>
          <a:p>
            <a:pPr indent="-384175" lvl="0" marL="457200" rtl="0" algn="ctr">
              <a:spcBef>
                <a:spcPts val="0"/>
              </a:spcBef>
              <a:spcAft>
                <a:spcPts val="0"/>
              </a:spcAft>
              <a:buSzPts val="2450"/>
              <a:buChar char="●"/>
            </a:pPr>
            <a:r>
              <a:rPr lang="en" sz="2450"/>
              <a:t>HOW WILL OUR LAUNCH LOOK</a:t>
            </a:r>
            <a:endParaRPr sz="24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yllabus / Course Overview #1">
  <a:themeElements>
    <a:clrScheme name="Simple Light">
      <a:dk1>
        <a:srgbClr val="03045E"/>
      </a:dk1>
      <a:lt1>
        <a:srgbClr val="CAF0F8"/>
      </a:lt1>
      <a:dk2>
        <a:srgbClr val="00508A"/>
      </a:dk2>
      <a:lt2>
        <a:srgbClr val="FFFFFF"/>
      </a:lt2>
      <a:accent1>
        <a:srgbClr val="86FFFF"/>
      </a:accent1>
      <a:accent2>
        <a:srgbClr val="90E0EF"/>
      </a:accent2>
      <a:accent3>
        <a:srgbClr val="0077B6"/>
      </a:accent3>
      <a:accent4>
        <a:srgbClr val="0096C7"/>
      </a:accent4>
      <a:accent5>
        <a:srgbClr val="00B4D8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yllabus / Course Overview #1">
  <a:themeElements>
    <a:clrScheme name="Simple Light">
      <a:dk1>
        <a:srgbClr val="03045E"/>
      </a:dk1>
      <a:lt1>
        <a:srgbClr val="CAF0F8"/>
      </a:lt1>
      <a:dk2>
        <a:srgbClr val="00508A"/>
      </a:dk2>
      <a:lt2>
        <a:srgbClr val="FFFFFF"/>
      </a:lt2>
      <a:accent1>
        <a:srgbClr val="86FFFF"/>
      </a:accent1>
      <a:accent2>
        <a:srgbClr val="90E0EF"/>
      </a:accent2>
      <a:accent3>
        <a:srgbClr val="0077B6"/>
      </a:accent3>
      <a:accent4>
        <a:srgbClr val="0096C7"/>
      </a:accent4>
      <a:accent5>
        <a:srgbClr val="00B4D8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