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5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Listen to the Directions of the Teacher and other adults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884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2A8D8-5F6E-4A26-9247-A107B1B0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Evacuation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AF442B-6F55-4D78-8FE2-CC9C0D3342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LEAVE </a:t>
            </a:r>
            <a:r>
              <a:rPr lang="en-US" sz="2800" dirty="0"/>
              <a:t>YOUR STUFF BEHIND</a:t>
            </a:r>
          </a:p>
          <a:p>
            <a:r>
              <a:rPr lang="en-US" sz="2800" dirty="0"/>
              <a:t>Leave through the main </a:t>
            </a:r>
            <a:r>
              <a:rPr lang="en-US" sz="2800" dirty="0" smtClean="0"/>
              <a:t>door and go right</a:t>
            </a:r>
            <a:endParaRPr lang="en-US" sz="2800" dirty="0"/>
          </a:p>
          <a:p>
            <a:r>
              <a:rPr lang="en-US" sz="2800" dirty="0"/>
              <a:t>Take a right at the 400 hallway towards the Northgate door</a:t>
            </a:r>
          </a:p>
          <a:p>
            <a:r>
              <a:rPr lang="en-US" sz="2800" dirty="0"/>
              <a:t>Go to the back fence and form a straight </a:t>
            </a:r>
            <a:r>
              <a:rPr lang="en-US" sz="2800" dirty="0" smtClean="0"/>
              <a:t>line</a:t>
            </a:r>
          </a:p>
          <a:p>
            <a:r>
              <a:rPr lang="en-US" sz="2800" dirty="0" smtClean="0"/>
              <a:t>Gather as a class in One parking space</a:t>
            </a:r>
          </a:p>
          <a:p>
            <a:r>
              <a:rPr lang="en-US" sz="2800" dirty="0" smtClean="0"/>
              <a:t>listen </a:t>
            </a:r>
            <a:r>
              <a:rPr lang="en-US" sz="2800" dirty="0"/>
              <a:t>for attendance</a:t>
            </a:r>
          </a:p>
        </p:txBody>
      </p:sp>
    </p:spTree>
    <p:extLst>
      <p:ext uri="{BB962C8B-B14F-4D97-AF65-F5344CB8AC3E}">
        <p14:creationId xmlns:p14="http://schemas.microsoft.com/office/powerpoint/2010/main" val="9785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B6E03-E52C-4594-8D08-D9D11754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in the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8616C-3552-4A06-B463-5A0FEA0E6A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Stay </a:t>
            </a:r>
            <a:r>
              <a:rPr lang="en-US" sz="2800" dirty="0"/>
              <a:t>calm</a:t>
            </a:r>
          </a:p>
          <a:p>
            <a:r>
              <a:rPr lang="en-US" sz="2800" dirty="0"/>
              <a:t>Move away from the fire</a:t>
            </a:r>
            <a:endParaRPr lang="en-US" sz="2600" dirty="0"/>
          </a:p>
          <a:p>
            <a:r>
              <a:rPr lang="en-US" sz="2600" dirty="0"/>
              <a:t>Tell an adult</a:t>
            </a:r>
          </a:p>
          <a:p>
            <a:r>
              <a:rPr lang="en-US" sz="2800" dirty="0"/>
              <a:t>Follow directions</a:t>
            </a:r>
          </a:p>
        </p:txBody>
      </p:sp>
    </p:spTree>
    <p:extLst>
      <p:ext uri="{BB962C8B-B14F-4D97-AF65-F5344CB8AC3E}">
        <p14:creationId xmlns:p14="http://schemas.microsoft.com/office/powerpoint/2010/main" val="363466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52FD9-C04A-453E-9FB4-EAF7BE0B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C30E3-6E85-4EFF-9239-FBD8CD36B0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800" dirty="0" smtClean="0"/>
              <a:t>Do </a:t>
            </a:r>
            <a:r>
              <a:rPr lang="en-US" sz="2800" dirty="0"/>
              <a:t>NOT pour chemicals down the drain unless told by a teacher</a:t>
            </a:r>
          </a:p>
          <a:p>
            <a:r>
              <a:rPr lang="en-US" sz="2800" dirty="0"/>
              <a:t>In the event of a chemical spill, move away and let the teacher know</a:t>
            </a:r>
          </a:p>
          <a:p>
            <a:r>
              <a:rPr lang="en-US" sz="2800" dirty="0"/>
              <a:t>If it gets on you:</a:t>
            </a:r>
          </a:p>
          <a:p>
            <a:pPr lvl="1"/>
            <a:r>
              <a:rPr lang="en-US" sz="2600" dirty="0"/>
              <a:t>If it is dry – DO NOT PUT WATER ON IT!  Lightly brush the chemical off with a DRY towel</a:t>
            </a:r>
          </a:p>
          <a:p>
            <a:pPr lvl="1"/>
            <a:r>
              <a:rPr lang="en-US" sz="2600" dirty="0"/>
              <a:t>If it is wet – rinse the area under cold water</a:t>
            </a:r>
          </a:p>
        </p:txBody>
      </p:sp>
    </p:spTree>
    <p:extLst>
      <p:ext uri="{BB962C8B-B14F-4D97-AF65-F5344CB8AC3E}">
        <p14:creationId xmlns:p14="http://schemas.microsoft.com/office/powerpoint/2010/main" val="151777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38AD0-A79A-421C-8532-B9054624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400E7-65A0-4BAF-9688-1711126EC5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it gets on you (cont.)</a:t>
            </a:r>
          </a:p>
          <a:p>
            <a:pPr lvl="1"/>
            <a:r>
              <a:rPr lang="en-US" sz="2600" dirty="0"/>
              <a:t>If it gets in your eye, use the eyewash station near the main door.  Flush out the eye for 5 minutes.</a:t>
            </a:r>
          </a:p>
          <a:p>
            <a:pPr lvl="1"/>
            <a:r>
              <a:rPr lang="en-US" sz="2600" dirty="0"/>
              <a:t>If it is a large spill, or it gets under your clothing, you may need the shower.  Follow teacher </a:t>
            </a:r>
            <a:r>
              <a:rPr lang="en-US" sz="2600" dirty="0" smtClean="0"/>
              <a:t>instructions</a:t>
            </a:r>
          </a:p>
          <a:p>
            <a:pPr marL="0" indent="0">
              <a:buNone/>
            </a:pPr>
            <a:r>
              <a:rPr lang="en-US" sz="2800" b="1" u="sng" dirty="0" smtClean="0"/>
              <a:t>Note:  </a:t>
            </a:r>
            <a:r>
              <a:rPr lang="en-US" sz="2800" dirty="0" smtClean="0"/>
              <a:t>misuse </a:t>
            </a:r>
            <a:r>
              <a:rPr lang="en-US" sz="2800" dirty="0"/>
              <a:t>of the eyewash station or shower WILL result in an immediate referral.  It is the same as if you pulled the fire alarm!</a:t>
            </a:r>
          </a:p>
        </p:txBody>
      </p:sp>
    </p:spTree>
    <p:extLst>
      <p:ext uri="{BB962C8B-B14F-4D97-AF65-F5344CB8AC3E}">
        <p14:creationId xmlns:p14="http://schemas.microsoft.com/office/powerpoint/2010/main" val="373925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BC883-B983-43DA-A27B-BBFA1F11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and Burns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03846-5C2B-448D-AC4E-13AB1CA60A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Cut First </a:t>
            </a:r>
            <a:r>
              <a:rPr lang="en-US" sz="2800" dirty="0"/>
              <a:t>aid</a:t>
            </a:r>
          </a:p>
          <a:p>
            <a:pPr lvl="1"/>
            <a:r>
              <a:rPr lang="en-US" sz="2600" dirty="0"/>
              <a:t>If it is minor, rinse the area with water, I have Band-Aids</a:t>
            </a:r>
          </a:p>
          <a:p>
            <a:pPr lvl="1"/>
            <a:r>
              <a:rPr lang="en-US" sz="2600" dirty="0"/>
              <a:t>If it requires more, if possible, rinse the area and put pressure ON THE CUT.  Inform an adult</a:t>
            </a:r>
          </a:p>
          <a:p>
            <a:r>
              <a:rPr lang="en-US" sz="2800" dirty="0"/>
              <a:t>Burns</a:t>
            </a:r>
          </a:p>
          <a:p>
            <a:pPr lvl="1"/>
            <a:r>
              <a:rPr lang="en-US" sz="2600" dirty="0"/>
              <a:t>Run under cold water, let an adult know</a:t>
            </a:r>
          </a:p>
        </p:txBody>
      </p:sp>
    </p:spTree>
    <p:extLst>
      <p:ext uri="{BB962C8B-B14F-4D97-AF65-F5344CB8AC3E}">
        <p14:creationId xmlns:p14="http://schemas.microsoft.com/office/powerpoint/2010/main" val="5095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AC139-D52A-40D2-A342-184EF52A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E49C69-213A-453E-A73C-5C6CDE290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you need to see the nurse, let a teacher or IA know</a:t>
            </a:r>
          </a:p>
          <a:p>
            <a:r>
              <a:rPr lang="en-US" sz="2800" dirty="0"/>
              <a:t>I MUST call down first, regardless of emergency</a:t>
            </a:r>
          </a:p>
          <a:p>
            <a:r>
              <a:rPr lang="en-US" sz="2800" dirty="0"/>
              <a:t>Let me know if it is an injury, but if you are just feeling ill, I will not ask questions, that is between you and the nurse.  If you feel I should know, that is your decision.</a:t>
            </a:r>
          </a:p>
        </p:txBody>
      </p:sp>
    </p:spTree>
    <p:extLst>
      <p:ext uri="{BB962C8B-B14F-4D97-AF65-F5344CB8AC3E}">
        <p14:creationId xmlns:p14="http://schemas.microsoft.com/office/powerpoint/2010/main" val="35562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Listen to the Directions of the Teacher and other adults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9008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</TotalTime>
  <Words>359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Emergency Procedures</vt:lpstr>
      <vt:lpstr>Emergency Procedures</vt:lpstr>
      <vt:lpstr>Fire Evacuation</vt:lpstr>
      <vt:lpstr>Fire in the Classroom</vt:lpstr>
      <vt:lpstr>Chemical Procedures</vt:lpstr>
      <vt:lpstr>Chemical Procedures</vt:lpstr>
      <vt:lpstr>Cuts and Burns</vt:lpstr>
      <vt:lpstr>Nurse access</vt:lpstr>
      <vt:lpstr>Emergency Procedures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Procedures</dc:title>
  <dc:creator>Hinz, Jacob C (CCPS)</dc:creator>
  <cp:lastModifiedBy>Hinz, Jacob C (CCPS)</cp:lastModifiedBy>
  <cp:revision>2</cp:revision>
  <dcterms:created xsi:type="dcterms:W3CDTF">2022-08-25T18:11:17Z</dcterms:created>
  <dcterms:modified xsi:type="dcterms:W3CDTF">2022-08-25T18:23:14Z</dcterms:modified>
</cp:coreProperties>
</file>