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91" r:id="rId2"/>
    <p:sldId id="292" r:id="rId3"/>
    <p:sldId id="293" r:id="rId4"/>
    <p:sldId id="294" r:id="rId5"/>
    <p:sldId id="295" r:id="rId6"/>
    <p:sldId id="296" r:id="rId7"/>
    <p:sldId id="297" r:id="rId8"/>
    <p:sldId id="29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DDC5C8-A2F0-F3F5-00E6-A4F1253C480F}" v="1" dt="2019-09-03T22:46:54.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60" y="630"/>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28"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z, Jacob C (CCPS)" userId="S::jhinz@ccboe.com::14f1c997-75f7-49ed-89da-2b4bf061eeeb" providerId="AD" clId="Web-{DBB2BE02-F821-45D4-B365-4E7349446B7F}"/>
    <pc:docChg chg="modSld">
      <pc:chgData name="Hinz, Jacob C (CCPS)" userId="S::jhinz@ccboe.com::14f1c997-75f7-49ed-89da-2b4bf061eeeb" providerId="AD" clId="Web-{DBB2BE02-F821-45D4-B365-4E7349446B7F}" dt="2018-09-05T13:26:09.389" v="2" actId="20577"/>
      <pc:docMkLst>
        <pc:docMk/>
      </pc:docMkLst>
      <pc:sldChg chg="modSp">
        <pc:chgData name="Hinz, Jacob C (CCPS)" userId="S::jhinz@ccboe.com::14f1c997-75f7-49ed-89da-2b4bf061eeeb" providerId="AD" clId="Web-{DBB2BE02-F821-45D4-B365-4E7349446B7F}" dt="2018-09-05T13:26:06.483" v="0" actId="20577"/>
        <pc:sldMkLst>
          <pc:docMk/>
          <pc:sldMk cId="241255441" sldId="257"/>
        </pc:sldMkLst>
        <pc:spChg chg="mod">
          <ac:chgData name="Hinz, Jacob C (CCPS)" userId="S::jhinz@ccboe.com::14f1c997-75f7-49ed-89da-2b4bf061eeeb" providerId="AD" clId="Web-{DBB2BE02-F821-45D4-B365-4E7349446B7F}" dt="2018-09-05T13:26:06.483" v="0" actId="20577"/>
          <ac:spMkLst>
            <pc:docMk/>
            <pc:sldMk cId="241255441" sldId="257"/>
            <ac:spMk id="3" creationId="{00000000-0000-0000-0000-000000000000}"/>
          </ac:spMkLst>
        </pc:spChg>
      </pc:sldChg>
    </pc:docChg>
  </pc:docChgLst>
  <pc:docChgLst>
    <pc:chgData name="Hinz, Jacob C (CCPS)" userId="S::jhinz@ccboe.com::14f1c997-75f7-49ed-89da-2b4bf061eeeb" providerId="AD" clId="Web-{4233AB3B-84B8-527A-FA68-0965A0EE4E0A}"/>
    <pc:docChg chg="addSld delSld modSld">
      <pc:chgData name="Hinz, Jacob C (CCPS)" userId="S::jhinz@ccboe.com::14f1c997-75f7-49ed-89da-2b4bf061eeeb" providerId="AD" clId="Web-{4233AB3B-84B8-527A-FA68-0965A0EE4E0A}" dt="2019-08-26T18:41:56.802" v="145" actId="20577"/>
      <pc:docMkLst>
        <pc:docMk/>
      </pc:docMkLst>
      <pc:sldChg chg="modSp">
        <pc:chgData name="Hinz, Jacob C (CCPS)" userId="S::jhinz@ccboe.com::14f1c997-75f7-49ed-89da-2b4bf061eeeb" providerId="AD" clId="Web-{4233AB3B-84B8-527A-FA68-0965A0EE4E0A}" dt="2019-08-26T18:34:21.429" v="16" actId="20577"/>
        <pc:sldMkLst>
          <pc:docMk/>
          <pc:sldMk cId="2033425436" sldId="271"/>
        </pc:sldMkLst>
        <pc:spChg chg="mod">
          <ac:chgData name="Hinz, Jacob C (CCPS)" userId="S::jhinz@ccboe.com::14f1c997-75f7-49ed-89da-2b4bf061eeeb" providerId="AD" clId="Web-{4233AB3B-84B8-527A-FA68-0965A0EE4E0A}" dt="2019-08-26T18:34:21.429" v="16" actId="20577"/>
          <ac:spMkLst>
            <pc:docMk/>
            <pc:sldMk cId="2033425436" sldId="271"/>
            <ac:spMk id="3" creationId="{00000000-0000-0000-0000-000000000000}"/>
          </ac:spMkLst>
        </pc:spChg>
      </pc:sldChg>
      <pc:sldChg chg="modSp del">
        <pc:chgData name="Hinz, Jacob C (CCPS)" userId="S::jhinz@ccboe.com::14f1c997-75f7-49ed-89da-2b4bf061eeeb" providerId="AD" clId="Web-{4233AB3B-84B8-527A-FA68-0965A0EE4E0A}" dt="2019-08-26T18:34:36.867" v="17"/>
        <pc:sldMkLst>
          <pc:docMk/>
          <pc:sldMk cId="2430534329" sldId="272"/>
        </pc:sldMkLst>
        <pc:spChg chg="mod">
          <ac:chgData name="Hinz, Jacob C (CCPS)" userId="S::jhinz@ccboe.com::14f1c997-75f7-49ed-89da-2b4bf061eeeb" providerId="AD" clId="Web-{4233AB3B-84B8-527A-FA68-0965A0EE4E0A}" dt="2019-08-26T18:34:11.757" v="10" actId="20577"/>
          <ac:spMkLst>
            <pc:docMk/>
            <pc:sldMk cId="2430534329" sldId="272"/>
            <ac:spMk id="3" creationId="{00000000-0000-0000-0000-000000000000}"/>
          </ac:spMkLst>
        </pc:spChg>
      </pc:sldChg>
      <pc:sldChg chg="modSp">
        <pc:chgData name="Hinz, Jacob C (CCPS)" userId="S::jhinz@ccboe.com::14f1c997-75f7-49ed-89da-2b4bf061eeeb" providerId="AD" clId="Web-{4233AB3B-84B8-527A-FA68-0965A0EE4E0A}" dt="2019-08-26T18:36:50.308" v="74" actId="20577"/>
        <pc:sldMkLst>
          <pc:docMk/>
          <pc:sldMk cId="1409794236" sldId="273"/>
        </pc:sldMkLst>
        <pc:spChg chg="mod">
          <ac:chgData name="Hinz, Jacob C (CCPS)" userId="S::jhinz@ccboe.com::14f1c997-75f7-49ed-89da-2b4bf061eeeb" providerId="AD" clId="Web-{4233AB3B-84B8-527A-FA68-0965A0EE4E0A}" dt="2019-08-26T18:36:50.308" v="74" actId="20577"/>
          <ac:spMkLst>
            <pc:docMk/>
            <pc:sldMk cId="1409794236" sldId="273"/>
            <ac:spMk id="3" creationId="{00000000-0000-0000-0000-000000000000}"/>
          </ac:spMkLst>
        </pc:spChg>
      </pc:sldChg>
      <pc:sldChg chg="add replId">
        <pc:chgData name="Hinz, Jacob C (CCPS)" userId="S::jhinz@ccboe.com::14f1c997-75f7-49ed-89da-2b4bf061eeeb" providerId="AD" clId="Web-{4233AB3B-84B8-527A-FA68-0965A0EE4E0A}" dt="2019-08-26T18:35:19.634" v="18"/>
        <pc:sldMkLst>
          <pc:docMk/>
          <pc:sldMk cId="741157940" sldId="281"/>
        </pc:sldMkLst>
      </pc:sldChg>
      <pc:sldChg chg="addSp modSp add replId">
        <pc:chgData name="Hinz, Jacob C (CCPS)" userId="S::jhinz@ccboe.com::14f1c997-75f7-49ed-89da-2b4bf061eeeb" providerId="AD" clId="Web-{4233AB3B-84B8-527A-FA68-0965A0EE4E0A}" dt="2019-08-26T18:41:56.802" v="145" actId="20577"/>
        <pc:sldMkLst>
          <pc:docMk/>
          <pc:sldMk cId="151046206" sldId="282"/>
        </pc:sldMkLst>
        <pc:spChg chg="mod">
          <ac:chgData name="Hinz, Jacob C (CCPS)" userId="S::jhinz@ccboe.com::14f1c997-75f7-49ed-89da-2b4bf061eeeb" providerId="AD" clId="Web-{4233AB3B-84B8-527A-FA68-0965A0EE4E0A}" dt="2019-08-26T18:41:56.802" v="145" actId="20577"/>
          <ac:spMkLst>
            <pc:docMk/>
            <pc:sldMk cId="151046206" sldId="282"/>
            <ac:spMk id="3" creationId="{00000000-0000-0000-0000-000000000000}"/>
          </ac:spMkLst>
        </pc:spChg>
        <pc:picChg chg="add mod">
          <ac:chgData name="Hinz, Jacob C (CCPS)" userId="S::jhinz@ccboe.com::14f1c997-75f7-49ed-89da-2b4bf061eeeb" providerId="AD" clId="Web-{4233AB3B-84B8-527A-FA68-0965A0EE4E0A}" dt="2019-08-26T18:38:45.796" v="79" actId="1076"/>
          <ac:picMkLst>
            <pc:docMk/>
            <pc:sldMk cId="151046206" sldId="282"/>
            <ac:picMk id="4" creationId="{2DB53612-CEAA-418B-9FB5-DA03B3F2939B}"/>
          </ac:picMkLst>
        </pc:picChg>
      </pc:sldChg>
    </pc:docChg>
  </pc:docChgLst>
  <pc:docChgLst>
    <pc:chgData name="Hinz, Jacob C (CCPS)" userId="S::jhinz@ccboe.com::14f1c997-75f7-49ed-89da-2b4bf061eeeb" providerId="AD" clId="Web-{67DDC5C8-A2F0-F3F5-00E6-A4F1253C480F}"/>
    <pc:docChg chg="modSld">
      <pc:chgData name="Hinz, Jacob C (CCPS)" userId="S::jhinz@ccboe.com::14f1c997-75f7-49ed-89da-2b4bf061eeeb" providerId="AD" clId="Web-{67DDC5C8-A2F0-F3F5-00E6-A4F1253C480F}" dt="2019-09-03T22:46:54.240" v="0" actId="20577"/>
      <pc:docMkLst>
        <pc:docMk/>
      </pc:docMkLst>
      <pc:sldChg chg="modSp">
        <pc:chgData name="Hinz, Jacob C (CCPS)" userId="S::jhinz@ccboe.com::14f1c997-75f7-49ed-89da-2b4bf061eeeb" providerId="AD" clId="Web-{67DDC5C8-A2F0-F3F5-00E6-A4F1253C480F}" dt="2019-09-03T22:46:54.240" v="0" actId="20577"/>
        <pc:sldMkLst>
          <pc:docMk/>
          <pc:sldMk cId="1174660946" sldId="277"/>
        </pc:sldMkLst>
        <pc:spChg chg="mod">
          <ac:chgData name="Hinz, Jacob C (CCPS)" userId="S::jhinz@ccboe.com::14f1c997-75f7-49ed-89da-2b4bf061eeeb" providerId="AD" clId="Web-{67DDC5C8-A2F0-F3F5-00E6-A4F1253C480F}" dt="2019-09-03T22:46:54.240" v="0" actId="20577"/>
          <ac:spMkLst>
            <pc:docMk/>
            <pc:sldMk cId="1174660946" sldId="277"/>
            <ac:spMk id="3" creationId="{00000000-0000-0000-0000-000000000000}"/>
          </ac:spMkLst>
        </pc:spChg>
      </pc:sldChg>
    </pc:docChg>
  </pc:docChgLst>
  <pc:docChgLst>
    <pc:chgData name="Hinz, Jacob C (CCPS)" userId="S::jhinz@ccboe.com::14f1c997-75f7-49ed-89da-2b4bf061eeeb" providerId="AD" clId="Web-{035F06ED-2E55-121D-4E1B-C5DB78A49E04}"/>
    <pc:docChg chg="modSld">
      <pc:chgData name="Hinz, Jacob C (CCPS)" userId="S::jhinz@ccboe.com::14f1c997-75f7-49ed-89da-2b4bf061eeeb" providerId="AD" clId="Web-{035F06ED-2E55-121D-4E1B-C5DB78A49E04}" dt="2019-08-23T18:37:12.478" v="77" actId="20577"/>
      <pc:docMkLst>
        <pc:docMk/>
      </pc:docMkLst>
      <pc:sldChg chg="modSp">
        <pc:chgData name="Hinz, Jacob C (CCPS)" userId="S::jhinz@ccboe.com::14f1c997-75f7-49ed-89da-2b4bf061eeeb" providerId="AD" clId="Web-{035F06ED-2E55-121D-4E1B-C5DB78A49E04}" dt="2019-08-23T18:36:02.899" v="44" actId="20577"/>
        <pc:sldMkLst>
          <pc:docMk/>
          <pc:sldMk cId="241255441" sldId="257"/>
        </pc:sldMkLst>
        <pc:spChg chg="mod">
          <ac:chgData name="Hinz, Jacob C (CCPS)" userId="S::jhinz@ccboe.com::14f1c997-75f7-49ed-89da-2b4bf061eeeb" providerId="AD" clId="Web-{035F06ED-2E55-121D-4E1B-C5DB78A49E04}" dt="2019-08-23T18:36:02.899" v="44" actId="20577"/>
          <ac:spMkLst>
            <pc:docMk/>
            <pc:sldMk cId="241255441" sldId="257"/>
            <ac:spMk id="2" creationId="{00000000-0000-0000-0000-000000000000}"/>
          </ac:spMkLst>
        </pc:spChg>
      </pc:sldChg>
      <pc:sldChg chg="modSp">
        <pc:chgData name="Hinz, Jacob C (CCPS)" userId="S::jhinz@ccboe.com::14f1c997-75f7-49ed-89da-2b4bf061eeeb" providerId="AD" clId="Web-{035F06ED-2E55-121D-4E1B-C5DB78A49E04}" dt="2019-08-23T18:36:44.759" v="60" actId="20577"/>
        <pc:sldMkLst>
          <pc:docMk/>
          <pc:sldMk cId="3046876699" sldId="259"/>
        </pc:sldMkLst>
        <pc:spChg chg="mod">
          <ac:chgData name="Hinz, Jacob C (CCPS)" userId="S::jhinz@ccboe.com::14f1c997-75f7-49ed-89da-2b4bf061eeeb" providerId="AD" clId="Web-{035F06ED-2E55-121D-4E1B-C5DB78A49E04}" dt="2019-08-23T18:36:44.759" v="60" actId="20577"/>
          <ac:spMkLst>
            <pc:docMk/>
            <pc:sldMk cId="3046876699" sldId="259"/>
            <ac:spMk id="2" creationId="{00000000-0000-0000-0000-000000000000}"/>
          </ac:spMkLst>
        </pc:spChg>
      </pc:sldChg>
      <pc:sldChg chg="modSp">
        <pc:chgData name="Hinz, Jacob C (CCPS)" userId="S::jhinz@ccboe.com::14f1c997-75f7-49ed-89da-2b4bf061eeeb" providerId="AD" clId="Web-{035F06ED-2E55-121D-4E1B-C5DB78A49E04}" dt="2019-08-23T17:51:00.142" v="34" actId="20577"/>
        <pc:sldMkLst>
          <pc:docMk/>
          <pc:sldMk cId="3237991360" sldId="262"/>
        </pc:sldMkLst>
        <pc:spChg chg="mod">
          <ac:chgData name="Hinz, Jacob C (CCPS)" userId="S::jhinz@ccboe.com::14f1c997-75f7-49ed-89da-2b4bf061eeeb" providerId="AD" clId="Web-{035F06ED-2E55-121D-4E1B-C5DB78A49E04}" dt="2019-08-23T17:51:00.142" v="34" actId="20577"/>
          <ac:spMkLst>
            <pc:docMk/>
            <pc:sldMk cId="3237991360" sldId="262"/>
            <ac:spMk id="3" creationId="{00000000-0000-0000-0000-000000000000}"/>
          </ac:spMkLst>
        </pc:spChg>
      </pc:sldChg>
      <pc:sldChg chg="modSp">
        <pc:chgData name="Hinz, Jacob C (CCPS)" userId="S::jhinz@ccboe.com::14f1c997-75f7-49ed-89da-2b4bf061eeeb" providerId="AD" clId="Web-{035F06ED-2E55-121D-4E1B-C5DB78A49E04}" dt="2019-08-23T18:36:58.056" v="65" actId="20577"/>
        <pc:sldMkLst>
          <pc:docMk/>
          <pc:sldMk cId="2107195358" sldId="267"/>
        </pc:sldMkLst>
        <pc:spChg chg="mod">
          <ac:chgData name="Hinz, Jacob C (CCPS)" userId="S::jhinz@ccboe.com::14f1c997-75f7-49ed-89da-2b4bf061eeeb" providerId="AD" clId="Web-{035F06ED-2E55-121D-4E1B-C5DB78A49E04}" dt="2019-08-23T18:36:58.056" v="65" actId="20577"/>
          <ac:spMkLst>
            <pc:docMk/>
            <pc:sldMk cId="2107195358" sldId="267"/>
            <ac:spMk id="2" creationId="{00000000-0000-0000-0000-000000000000}"/>
          </ac:spMkLst>
        </pc:spChg>
      </pc:sldChg>
      <pc:sldChg chg="modSp">
        <pc:chgData name="Hinz, Jacob C (CCPS)" userId="S::jhinz@ccboe.com::14f1c997-75f7-49ed-89da-2b4bf061eeeb" providerId="AD" clId="Web-{035F06ED-2E55-121D-4E1B-C5DB78A49E04}" dt="2019-08-23T18:37:06.322" v="70" actId="20577"/>
        <pc:sldMkLst>
          <pc:docMk/>
          <pc:sldMk cId="765082806" sldId="268"/>
        </pc:sldMkLst>
        <pc:spChg chg="mod">
          <ac:chgData name="Hinz, Jacob C (CCPS)" userId="S::jhinz@ccboe.com::14f1c997-75f7-49ed-89da-2b4bf061eeeb" providerId="AD" clId="Web-{035F06ED-2E55-121D-4E1B-C5DB78A49E04}" dt="2019-08-23T18:37:06.322" v="70" actId="20577"/>
          <ac:spMkLst>
            <pc:docMk/>
            <pc:sldMk cId="765082806" sldId="268"/>
            <ac:spMk id="2" creationId="{00000000-0000-0000-0000-000000000000}"/>
          </ac:spMkLst>
        </pc:spChg>
      </pc:sldChg>
      <pc:sldChg chg="modSp">
        <pc:chgData name="Hinz, Jacob C (CCPS)" userId="S::jhinz@ccboe.com::14f1c997-75f7-49ed-89da-2b4bf061eeeb" providerId="AD" clId="Web-{035F06ED-2E55-121D-4E1B-C5DB78A49E04}" dt="2019-08-23T18:37:11.962" v="75" actId="20577"/>
        <pc:sldMkLst>
          <pc:docMk/>
          <pc:sldMk cId="4063793277" sldId="270"/>
        </pc:sldMkLst>
        <pc:spChg chg="mod">
          <ac:chgData name="Hinz, Jacob C (CCPS)" userId="S::jhinz@ccboe.com::14f1c997-75f7-49ed-89da-2b4bf061eeeb" providerId="AD" clId="Web-{035F06ED-2E55-121D-4E1B-C5DB78A49E04}" dt="2019-08-23T18:37:11.962" v="75" actId="20577"/>
          <ac:spMkLst>
            <pc:docMk/>
            <pc:sldMk cId="4063793277" sldId="270"/>
            <ac:spMk id="2" creationId="{00000000-0000-0000-0000-000000000000}"/>
          </ac:spMkLst>
        </pc:spChg>
      </pc:sldChg>
      <pc:sldChg chg="modSp">
        <pc:chgData name="Hinz, Jacob C (CCPS)" userId="S::jhinz@ccboe.com::14f1c997-75f7-49ed-89da-2b4bf061eeeb" providerId="AD" clId="Web-{035F06ED-2E55-121D-4E1B-C5DB78A49E04}" dt="2019-08-23T18:35:53.664" v="37" actId="20577"/>
        <pc:sldMkLst>
          <pc:docMk/>
          <pc:sldMk cId="1044355488" sldId="275"/>
        </pc:sldMkLst>
        <pc:spChg chg="mod">
          <ac:chgData name="Hinz, Jacob C (CCPS)" userId="S::jhinz@ccboe.com::14f1c997-75f7-49ed-89da-2b4bf061eeeb" providerId="AD" clId="Web-{035F06ED-2E55-121D-4E1B-C5DB78A49E04}" dt="2019-08-23T18:35:53.664" v="37" actId="20577"/>
          <ac:spMkLst>
            <pc:docMk/>
            <pc:sldMk cId="1044355488" sldId="27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7DE6118-2437-4B30-8E3C-4D2BE6020583}" type="datetimeFigureOut">
              <a:rPr lang="en-US" smtClean="0"/>
              <a:pPr/>
              <a:t>8/25/2022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2418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156999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628427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50123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39349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1830255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7DE6118-2437-4B30-8E3C-4D2BE6020583}"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668606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855225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30921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04117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7DE6118-2437-4B30-8E3C-4D2BE6020583}" type="datetimeFigureOut">
              <a:rPr lang="en-US" smtClean="0"/>
              <a:pPr/>
              <a:t>8/25/2022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355144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94553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7451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54687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72220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257734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a:p>
        </p:txBody>
      </p:sp>
    </p:spTree>
    <p:extLst>
      <p:ext uri="{BB962C8B-B14F-4D97-AF65-F5344CB8AC3E}">
        <p14:creationId xmlns:p14="http://schemas.microsoft.com/office/powerpoint/2010/main" val="413517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7DE6118-2437-4B30-8E3C-4D2BE6020583}" type="datetimeFigureOut">
              <a:rPr lang="en-US" smtClean="0"/>
              <a:pPr/>
              <a:t>8/25/2022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9E57DC2-970A-4B3E-BB1C-7A09969E49DF}" type="slidenum">
              <a:rPr lang="en-US" smtClean="0"/>
              <a:pPr/>
              <a:t>‹#›</a:t>
            </a:fld>
            <a:endParaRPr lang="en-US"/>
          </a:p>
        </p:txBody>
      </p:sp>
    </p:spTree>
    <p:extLst>
      <p:ext uri="{BB962C8B-B14F-4D97-AF65-F5344CB8AC3E}">
        <p14:creationId xmlns:p14="http://schemas.microsoft.com/office/powerpoint/2010/main" val="178648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3 - Rules</a:t>
            </a:r>
            <a:endParaRPr lang="en-US" dirty="0"/>
          </a:p>
        </p:txBody>
      </p:sp>
      <p:sp>
        <p:nvSpPr>
          <p:cNvPr id="3" name="Text Placeholder 2"/>
          <p:cNvSpPr>
            <a:spLocks noGrp="1"/>
          </p:cNvSpPr>
          <p:nvPr>
            <p:ph type="body" idx="1"/>
          </p:nvPr>
        </p:nvSpPr>
        <p:spPr/>
        <p:txBody>
          <a:bodyPr/>
          <a:lstStyle/>
          <a:p>
            <a:r>
              <a:rPr lang="en-US" sz="2000" dirty="0"/>
              <a:t>SY2022/23 - Class Rules Syllabus Supplement</a:t>
            </a:r>
          </a:p>
          <a:p>
            <a:endParaRPr lang="en-US" dirty="0"/>
          </a:p>
        </p:txBody>
      </p:sp>
    </p:spTree>
    <p:extLst>
      <p:ext uri="{BB962C8B-B14F-4D97-AF65-F5344CB8AC3E}">
        <p14:creationId xmlns:p14="http://schemas.microsoft.com/office/powerpoint/2010/main" val="414428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Ready </a:t>
            </a:r>
            <a:r>
              <a:rPr lang="en-US" dirty="0" smtClean="0"/>
              <a:t>BEFORE </a:t>
            </a:r>
            <a:r>
              <a:rPr lang="en-US" dirty="0"/>
              <a:t>the Bell </a:t>
            </a:r>
            <a:r>
              <a:rPr lang="en-US" dirty="0" smtClean="0"/>
              <a:t>rings </a:t>
            </a:r>
            <a:endParaRPr lang="en-US" dirty="0"/>
          </a:p>
        </p:txBody>
      </p:sp>
      <p:sp>
        <p:nvSpPr>
          <p:cNvPr id="3" name="Content Placeholder 2"/>
          <p:cNvSpPr>
            <a:spLocks noGrp="1"/>
          </p:cNvSpPr>
          <p:nvPr>
            <p:ph idx="1"/>
          </p:nvPr>
        </p:nvSpPr>
        <p:spPr/>
        <p:txBody>
          <a:bodyPr>
            <a:normAutofit/>
          </a:bodyPr>
          <a:lstStyle/>
          <a:p>
            <a:pPr lvl="0"/>
            <a:r>
              <a:rPr lang="en-US" sz="2400" dirty="0" smtClean="0"/>
              <a:t>Students </a:t>
            </a:r>
            <a:r>
              <a:rPr lang="en-US" sz="2400" dirty="0"/>
              <a:t>will enter the classroom, </a:t>
            </a:r>
            <a:endParaRPr lang="en-US" sz="2400" dirty="0" smtClean="0"/>
          </a:p>
          <a:p>
            <a:pPr lvl="0"/>
            <a:r>
              <a:rPr lang="en-US" sz="2400" dirty="0" smtClean="0"/>
              <a:t>Sit </a:t>
            </a:r>
            <a:r>
              <a:rPr lang="en-US" sz="2400" dirty="0"/>
              <a:t>in their assigned </a:t>
            </a:r>
            <a:r>
              <a:rPr lang="en-US" sz="2400" dirty="0" smtClean="0"/>
              <a:t>seat,</a:t>
            </a:r>
          </a:p>
          <a:p>
            <a:pPr lvl="0"/>
            <a:r>
              <a:rPr lang="en-US" sz="2400" dirty="0"/>
              <a:t>O</a:t>
            </a:r>
            <a:r>
              <a:rPr lang="en-US" sz="2400" dirty="0" smtClean="0"/>
              <a:t>pen </a:t>
            </a:r>
            <a:r>
              <a:rPr lang="en-US" sz="2400" dirty="0"/>
              <a:t>fully-charged laptops, </a:t>
            </a:r>
            <a:endParaRPr lang="en-US" sz="2400" dirty="0" smtClean="0"/>
          </a:p>
          <a:p>
            <a:pPr lvl="0"/>
            <a:r>
              <a:rPr lang="en-US" sz="2400" dirty="0" smtClean="0"/>
              <a:t>Log </a:t>
            </a:r>
            <a:r>
              <a:rPr lang="en-US" sz="2400" dirty="0"/>
              <a:t>into Synergy </a:t>
            </a:r>
            <a:r>
              <a:rPr lang="en-US" sz="2400" dirty="0" err="1"/>
              <a:t>StudentVue</a:t>
            </a:r>
            <a:r>
              <a:rPr lang="en-US" sz="2400" dirty="0"/>
              <a:t> </a:t>
            </a:r>
            <a:r>
              <a:rPr lang="en-US" sz="2400" dirty="0" smtClean="0"/>
              <a:t>(Gradebook), </a:t>
            </a:r>
            <a:r>
              <a:rPr lang="en-US" sz="2400" dirty="0"/>
              <a:t>and </a:t>
            </a:r>
            <a:endParaRPr lang="en-US" sz="2400" dirty="0" smtClean="0"/>
          </a:p>
          <a:p>
            <a:pPr lvl="0"/>
            <a:r>
              <a:rPr lang="en-US" sz="2400" dirty="0" smtClean="0"/>
              <a:t>Prepare </a:t>
            </a:r>
            <a:r>
              <a:rPr lang="en-US" sz="2400" dirty="0"/>
              <a:t>to do the day’s assigned work.  </a:t>
            </a:r>
          </a:p>
          <a:p>
            <a:pPr lvl="1"/>
            <a:endParaRPr lang="en-US" i="1" dirty="0" smtClean="0"/>
          </a:p>
          <a:p>
            <a:pPr marL="457200" lvl="1" indent="0">
              <a:buNone/>
            </a:pPr>
            <a:r>
              <a:rPr lang="en-US" i="1" dirty="0" smtClean="0"/>
              <a:t>Note</a:t>
            </a:r>
            <a:r>
              <a:rPr lang="en-US" i="1" dirty="0"/>
              <a:t>:  “Tardy” will be defined as not meeting the criteria listed above. </a:t>
            </a:r>
            <a:endParaRPr lang="en-US" i="1" dirty="0" smtClean="0"/>
          </a:p>
          <a:p>
            <a:pPr marL="457200" lvl="1" indent="0">
              <a:buNone/>
            </a:pPr>
            <a:endParaRPr lang="en-US" i="1" dirty="0"/>
          </a:p>
          <a:p>
            <a:r>
              <a:rPr lang="en-US" dirty="0"/>
              <a:t>Start the daily Warm-up Activity</a:t>
            </a:r>
          </a:p>
          <a:p>
            <a:pPr marL="457200" lvl="1" indent="0">
              <a:buNone/>
            </a:pPr>
            <a:endParaRPr lang="en-US" dirty="0"/>
          </a:p>
          <a:p>
            <a:endParaRPr lang="en-US" dirty="0"/>
          </a:p>
        </p:txBody>
      </p:sp>
    </p:spTree>
    <p:extLst>
      <p:ext uri="{BB962C8B-B14F-4D97-AF65-F5344CB8AC3E}">
        <p14:creationId xmlns:p14="http://schemas.microsoft.com/office/powerpoint/2010/main" val="694029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t>
            </a:r>
            <a:r>
              <a:rPr lang="en-US" dirty="0"/>
              <a:t>phones, no personal devices</a:t>
            </a:r>
          </a:p>
        </p:txBody>
      </p:sp>
      <p:sp>
        <p:nvSpPr>
          <p:cNvPr id="3" name="Content Placeholder 2"/>
          <p:cNvSpPr>
            <a:spLocks noGrp="1"/>
          </p:cNvSpPr>
          <p:nvPr>
            <p:ph idx="1"/>
          </p:nvPr>
        </p:nvSpPr>
        <p:spPr/>
        <p:txBody>
          <a:bodyPr/>
          <a:lstStyle/>
          <a:p>
            <a:r>
              <a:rPr lang="en-US" dirty="0"/>
              <a:t>NO personal phones or other devices will be allowed in the “powered on” state inside the classroom.  </a:t>
            </a:r>
            <a:endParaRPr lang="en-US" dirty="0" smtClean="0"/>
          </a:p>
          <a:p>
            <a:r>
              <a:rPr lang="en-US" dirty="0" smtClean="0"/>
              <a:t>Only </a:t>
            </a:r>
            <a:r>
              <a:rPr lang="en-US" dirty="0"/>
              <a:t>school issued laptops will be allowed.  </a:t>
            </a:r>
            <a:endParaRPr lang="en-US" dirty="0" smtClean="0"/>
          </a:p>
          <a:p>
            <a:pPr lvl="1"/>
            <a:r>
              <a:rPr lang="en-US" dirty="0" smtClean="0"/>
              <a:t>Personal </a:t>
            </a:r>
            <a:r>
              <a:rPr lang="en-US" dirty="0"/>
              <a:t>laptops or tablets </a:t>
            </a:r>
            <a:r>
              <a:rPr lang="en-US" i="1" dirty="0"/>
              <a:t>may</a:t>
            </a:r>
            <a:r>
              <a:rPr lang="en-US" dirty="0"/>
              <a:t> be approved for use with a written request from parents or guardians</a:t>
            </a:r>
            <a:r>
              <a:rPr lang="en-US" dirty="0" smtClean="0"/>
              <a:t>.  </a:t>
            </a:r>
          </a:p>
          <a:p>
            <a:r>
              <a:rPr lang="en-US" dirty="0" smtClean="0"/>
              <a:t>See </a:t>
            </a:r>
            <a:r>
              <a:rPr lang="en-US" dirty="0"/>
              <a:t>the </a:t>
            </a:r>
            <a:r>
              <a:rPr lang="en-US" dirty="0" smtClean="0"/>
              <a:t>CCPS Student Code of Conduct </a:t>
            </a:r>
            <a:r>
              <a:rPr lang="en-US" dirty="0"/>
              <a:t>for further information.</a:t>
            </a:r>
          </a:p>
        </p:txBody>
      </p:sp>
    </p:spTree>
    <p:extLst>
      <p:ext uri="{BB962C8B-B14F-4D97-AF65-F5344CB8AC3E}">
        <p14:creationId xmlns:p14="http://schemas.microsoft.com/office/powerpoint/2010/main" val="169353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No charging of personal devices</a:t>
            </a:r>
          </a:p>
        </p:txBody>
      </p:sp>
      <p:sp>
        <p:nvSpPr>
          <p:cNvPr id="3" name="Content Placeholder 2"/>
          <p:cNvSpPr>
            <a:spLocks noGrp="1"/>
          </p:cNvSpPr>
          <p:nvPr>
            <p:ph idx="1"/>
          </p:nvPr>
        </p:nvSpPr>
        <p:spPr/>
        <p:txBody>
          <a:bodyPr/>
          <a:lstStyle/>
          <a:p>
            <a:r>
              <a:rPr lang="en-US" dirty="0"/>
              <a:t>Students may NOT charge their personal devices before, during or after class.  </a:t>
            </a:r>
            <a:endParaRPr lang="en-US" dirty="0" smtClean="0"/>
          </a:p>
          <a:p>
            <a:r>
              <a:rPr lang="en-US" dirty="0" smtClean="0"/>
              <a:t>There </a:t>
            </a:r>
            <a:r>
              <a:rPr lang="en-US" dirty="0"/>
              <a:t>will be a few desks made available for students to charge school-issued laptops with their issued charging cable.  </a:t>
            </a:r>
            <a:endParaRPr lang="en-US" dirty="0" smtClean="0"/>
          </a:p>
          <a:p>
            <a:pPr marL="0" indent="0">
              <a:buNone/>
            </a:pPr>
            <a:endParaRPr lang="en-US" dirty="0" smtClean="0"/>
          </a:p>
          <a:p>
            <a:pPr marL="0" indent="0">
              <a:buNone/>
            </a:pPr>
            <a:r>
              <a:rPr lang="en-US" dirty="0" smtClean="0"/>
              <a:t>Note:  Per </a:t>
            </a:r>
            <a:r>
              <a:rPr lang="en-US" dirty="0"/>
              <a:t>CCBOE.com, “Students are responsible to ensure that a personal device’s battery charge should be sufficient for use throughout the day. “Charging stations” will not be provided.”</a:t>
            </a:r>
          </a:p>
        </p:txBody>
      </p:sp>
    </p:spTree>
    <p:extLst>
      <p:ext uri="{BB962C8B-B14F-4D97-AF65-F5344CB8AC3E}">
        <p14:creationId xmlns:p14="http://schemas.microsoft.com/office/powerpoint/2010/main" val="3218843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 </a:t>
            </a:r>
            <a:r>
              <a:rPr lang="en-US" dirty="0"/>
              <a:t>in seat until the Bell</a:t>
            </a:r>
          </a:p>
        </p:txBody>
      </p:sp>
      <p:sp>
        <p:nvSpPr>
          <p:cNvPr id="3" name="Content Placeholder 2"/>
          <p:cNvSpPr>
            <a:spLocks noGrp="1"/>
          </p:cNvSpPr>
          <p:nvPr>
            <p:ph idx="1"/>
          </p:nvPr>
        </p:nvSpPr>
        <p:spPr/>
        <p:txBody>
          <a:bodyPr/>
          <a:lstStyle/>
          <a:p>
            <a:r>
              <a:rPr lang="en-US" dirty="0"/>
              <a:t>Students will stay in their assigned seats from starting to ending bell, doing the assigned task (reading, video, worksheet, or activity, etc.) or working ahead on future assignments in the gradebook.  </a:t>
            </a:r>
            <a:endParaRPr lang="en-US" dirty="0" smtClean="0"/>
          </a:p>
          <a:p>
            <a:r>
              <a:rPr lang="en-US" dirty="0" smtClean="0"/>
              <a:t>On </a:t>
            </a:r>
            <a:r>
              <a:rPr lang="en-US" dirty="0"/>
              <a:t>a case-by-case basis, I will grant permission for students to move about the classroom for specific reasons or tasks.</a:t>
            </a:r>
          </a:p>
        </p:txBody>
      </p:sp>
    </p:spTree>
    <p:extLst>
      <p:ext uri="{BB962C8B-B14F-4D97-AF65-F5344CB8AC3E}">
        <p14:creationId xmlns:p14="http://schemas.microsoft.com/office/powerpoint/2010/main" val="154741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a:t>
            </a:r>
            <a:r>
              <a:rPr lang="en-US" dirty="0"/>
              <a:t>Hall Pass</a:t>
            </a:r>
          </a:p>
        </p:txBody>
      </p:sp>
      <p:sp>
        <p:nvSpPr>
          <p:cNvPr id="3" name="Content Placeholder 2"/>
          <p:cNvSpPr>
            <a:spLocks noGrp="1"/>
          </p:cNvSpPr>
          <p:nvPr>
            <p:ph idx="1"/>
          </p:nvPr>
        </p:nvSpPr>
        <p:spPr/>
        <p:txBody>
          <a:bodyPr/>
          <a:lstStyle/>
          <a:p>
            <a:pPr lvl="0"/>
            <a:r>
              <a:rPr lang="en-US" sz="2400" dirty="0"/>
              <a:t>There will be only one hall pass issued at a time </a:t>
            </a:r>
            <a:endParaRPr lang="en-US" sz="2400" dirty="0" smtClean="0"/>
          </a:p>
          <a:p>
            <a:pPr lvl="1"/>
            <a:r>
              <a:rPr lang="en-US" dirty="0" smtClean="0"/>
              <a:t>unless </a:t>
            </a:r>
            <a:r>
              <a:rPr lang="en-US" dirty="0"/>
              <a:t>directed by the Nurse, Front office, or Administration.  </a:t>
            </a:r>
            <a:endParaRPr lang="en-US" dirty="0" smtClean="0"/>
          </a:p>
          <a:p>
            <a:r>
              <a:rPr lang="en-US" dirty="0" smtClean="0"/>
              <a:t>Students </a:t>
            </a:r>
            <a:r>
              <a:rPr lang="en-US" dirty="0"/>
              <a:t>must plan ahead to use the bathroom before class or wait until after the final bell.  </a:t>
            </a:r>
            <a:endParaRPr lang="en-US" dirty="0" smtClean="0"/>
          </a:p>
          <a:p>
            <a:r>
              <a:rPr lang="en-US" dirty="0" smtClean="0"/>
              <a:t>If </a:t>
            </a:r>
            <a:r>
              <a:rPr lang="en-US" dirty="0"/>
              <a:t>an emergency arises, exceptions may be granted or an administrator escort may be requested. </a:t>
            </a:r>
          </a:p>
          <a:p>
            <a:endParaRPr lang="en-US" dirty="0"/>
          </a:p>
        </p:txBody>
      </p:sp>
      <p:sp>
        <p:nvSpPr>
          <p:cNvPr id="4" name="TextBox 3"/>
          <p:cNvSpPr txBox="1"/>
          <p:nvPr/>
        </p:nvSpPr>
        <p:spPr>
          <a:xfrm>
            <a:off x="2189787" y="5957075"/>
            <a:ext cx="7812425" cy="523220"/>
          </a:xfrm>
          <a:prstGeom prst="rect">
            <a:avLst/>
          </a:prstGeom>
          <a:solidFill>
            <a:srgbClr val="FFFF00"/>
          </a:solidFill>
        </p:spPr>
        <p:txBody>
          <a:bodyPr wrap="square" rtlCol="0" anchor="ctr">
            <a:spAutoFit/>
          </a:bodyPr>
          <a:lstStyle/>
          <a:p>
            <a:pPr algn="ctr"/>
            <a:r>
              <a:rPr lang="en-US" sz="2800" i="1" dirty="0">
                <a:solidFill>
                  <a:srgbClr val="002060"/>
                </a:solidFill>
              </a:rPr>
              <a:t>Lack of planning is NOT an </a:t>
            </a:r>
            <a:r>
              <a:rPr lang="en-US" sz="2800" i="1" dirty="0" smtClean="0">
                <a:solidFill>
                  <a:srgbClr val="002060"/>
                </a:solidFill>
              </a:rPr>
              <a:t>emergency!</a:t>
            </a:r>
            <a:endParaRPr lang="en-US" sz="2800" dirty="0">
              <a:solidFill>
                <a:srgbClr val="002060"/>
              </a:solidFill>
            </a:endParaRPr>
          </a:p>
        </p:txBody>
      </p:sp>
    </p:spTree>
    <p:extLst>
      <p:ext uri="{BB962C8B-B14F-4D97-AF65-F5344CB8AC3E}">
        <p14:creationId xmlns:p14="http://schemas.microsoft.com/office/powerpoint/2010/main" val="190296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a:t>
            </a:r>
            <a:r>
              <a:rPr lang="en-US" dirty="0"/>
              <a:t>Earth Systems Work</a:t>
            </a:r>
          </a:p>
        </p:txBody>
      </p:sp>
      <p:sp>
        <p:nvSpPr>
          <p:cNvPr id="3" name="Content Placeholder 2"/>
          <p:cNvSpPr>
            <a:spLocks noGrp="1"/>
          </p:cNvSpPr>
          <p:nvPr>
            <p:ph idx="1"/>
          </p:nvPr>
        </p:nvSpPr>
        <p:spPr/>
        <p:txBody>
          <a:bodyPr/>
          <a:lstStyle/>
          <a:p>
            <a:r>
              <a:rPr lang="en-US" dirty="0"/>
              <a:t>No work or entertainment unrelated to Earth Systems is allowed, </a:t>
            </a:r>
            <a:endParaRPr lang="en-US" dirty="0" smtClean="0"/>
          </a:p>
          <a:p>
            <a:r>
              <a:rPr lang="en-US" dirty="0" smtClean="0"/>
              <a:t>Unless </a:t>
            </a:r>
            <a:r>
              <a:rPr lang="en-US" dirty="0"/>
              <a:t>I have given the specific student permission.  </a:t>
            </a:r>
            <a:endParaRPr lang="en-US" dirty="0" smtClean="0"/>
          </a:p>
          <a:p>
            <a:r>
              <a:rPr lang="en-US" dirty="0" smtClean="0"/>
              <a:t>There </a:t>
            </a:r>
            <a:r>
              <a:rPr lang="en-US" dirty="0"/>
              <a:t>is plenty of work to do.</a:t>
            </a:r>
          </a:p>
        </p:txBody>
      </p:sp>
    </p:spTree>
    <p:extLst>
      <p:ext uri="{BB962C8B-B14F-4D97-AF65-F5344CB8AC3E}">
        <p14:creationId xmlns:p14="http://schemas.microsoft.com/office/powerpoint/2010/main" val="311367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9A63A-E722-4FFC-9213-83C7D1E3CD55}"/>
              </a:ext>
            </a:extLst>
          </p:cNvPr>
          <p:cNvSpPr>
            <a:spLocks noGrp="1"/>
          </p:cNvSpPr>
          <p:nvPr>
            <p:ph type="title"/>
          </p:nvPr>
        </p:nvSpPr>
        <p:spPr/>
        <p:txBody>
          <a:bodyPr/>
          <a:lstStyle/>
          <a:p>
            <a:r>
              <a:rPr lang="en-US" dirty="0"/>
              <a:t>Academic Integrity </a:t>
            </a:r>
          </a:p>
        </p:txBody>
      </p:sp>
      <p:sp>
        <p:nvSpPr>
          <p:cNvPr id="3" name="Content Placeholder 2">
            <a:extLst>
              <a:ext uri="{FF2B5EF4-FFF2-40B4-BE49-F238E27FC236}">
                <a16:creationId xmlns:a16="http://schemas.microsoft.com/office/drawing/2014/main" xmlns="" id="{80B0FF22-88E2-44B4-B72D-15F40BEBF524}"/>
              </a:ext>
            </a:extLst>
          </p:cNvPr>
          <p:cNvSpPr>
            <a:spLocks noGrp="1"/>
          </p:cNvSpPr>
          <p:nvPr>
            <p:ph idx="1"/>
          </p:nvPr>
        </p:nvSpPr>
        <p:spPr/>
        <p:txBody>
          <a:bodyPr>
            <a:normAutofit fontScale="92500" lnSpcReduction="10000"/>
          </a:bodyPr>
          <a:lstStyle/>
          <a:p>
            <a:r>
              <a:rPr lang="en-US" sz="2800" dirty="0"/>
              <a:t>Work submitted by you, must be your own thoughts and words.  If, when permitted, you research a topic, you MUST cite the source.</a:t>
            </a:r>
          </a:p>
          <a:p>
            <a:r>
              <a:rPr lang="en-US" sz="2800" dirty="0"/>
              <a:t>Submitted work may not include:</a:t>
            </a:r>
          </a:p>
          <a:p>
            <a:pPr lvl="1"/>
            <a:r>
              <a:rPr lang="en-US" sz="2600" dirty="0"/>
              <a:t>Answers which were looked up online</a:t>
            </a:r>
          </a:p>
          <a:p>
            <a:pPr lvl="1"/>
            <a:r>
              <a:rPr lang="en-US" sz="2600" dirty="0"/>
              <a:t>Copied words from the internet, books, or other sources without paraphrasing and citations</a:t>
            </a:r>
          </a:p>
          <a:p>
            <a:pPr lvl="1"/>
            <a:r>
              <a:rPr lang="en-US" sz="2600" dirty="0"/>
              <a:t>Answers from another student, whether the person gives you permission or not</a:t>
            </a:r>
          </a:p>
          <a:p>
            <a:r>
              <a:rPr lang="en-US" sz="2800" dirty="0"/>
              <a:t>Work which is found to violate these rules will receive a ZERO and you may get a referral</a:t>
            </a:r>
          </a:p>
        </p:txBody>
      </p:sp>
    </p:spTree>
    <p:extLst>
      <p:ext uri="{BB962C8B-B14F-4D97-AF65-F5344CB8AC3E}">
        <p14:creationId xmlns:p14="http://schemas.microsoft.com/office/powerpoint/2010/main" val="135075471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2737</TotalTime>
  <Words>459</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Day 3 - Rules</vt:lpstr>
      <vt:lpstr>Ready BEFORE the Bell rings </vt:lpstr>
      <vt:lpstr>No phones, no personal devices</vt:lpstr>
      <vt:lpstr>3. No charging of personal devices</vt:lpstr>
      <vt:lpstr>Remain in seat until the Bell</vt:lpstr>
      <vt:lpstr>One Hall Pass</vt:lpstr>
      <vt:lpstr>Only Earth Systems Work</vt:lpstr>
      <vt:lpstr>Academic Integrity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1 –  Back to School</dc:title>
  <dc:creator>jch 92</dc:creator>
  <cp:lastModifiedBy>Hinz, Jacob C (CCPS)</cp:lastModifiedBy>
  <cp:revision>119</cp:revision>
  <dcterms:created xsi:type="dcterms:W3CDTF">2018-09-03T20:56:34Z</dcterms:created>
  <dcterms:modified xsi:type="dcterms:W3CDTF">2022-08-25T18:10:35Z</dcterms:modified>
</cp:coreProperties>
</file>