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75" r:id="rId4"/>
    <p:sldId id="290" r:id="rId5"/>
    <p:sldId id="262" r:id="rId6"/>
    <p:sldId id="271" r:id="rId7"/>
    <p:sldId id="273" r:id="rId8"/>
    <p:sldId id="281" r:id="rId9"/>
    <p:sldId id="276" r:id="rId10"/>
    <p:sldId id="277" r:id="rId11"/>
    <p:sldId id="260" r:id="rId12"/>
    <p:sldId id="291" r:id="rId13"/>
    <p:sldId id="292" r:id="rId14"/>
    <p:sldId id="293" r:id="rId15"/>
    <p:sldId id="294" r:id="rId16"/>
    <p:sldId id="295" r:id="rId17"/>
    <p:sldId id="296" r:id="rId18"/>
    <p:sldId id="297" r:id="rId19"/>
    <p:sldId id="274" r:id="rId20"/>
    <p:sldId id="283" r:id="rId21"/>
    <p:sldId id="284" r:id="rId22"/>
    <p:sldId id="285" r:id="rId23"/>
    <p:sldId id="286" r:id="rId24"/>
    <p:sldId id="287" r:id="rId25"/>
    <p:sldId id="288" r:id="rId26"/>
    <p:sldId id="289" r:id="rId27"/>
    <p:sldId id="266"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DDC5C8-A2F0-F3F5-00E6-A4F1253C480F}" v="1" dt="2019-09-03T22:46:54.2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0" d="100"/>
          <a:sy n="40" d="100"/>
        </p:scale>
        <p:origin x="60" y="630"/>
      </p:cViewPr>
      <p:guideLst/>
    </p:cSldViewPr>
  </p:slideViewPr>
  <p:notesTextViewPr>
    <p:cViewPr>
      <p:scale>
        <a:sx n="1" d="1"/>
        <a:sy n="1" d="1"/>
      </p:scale>
      <p:origin x="0" y="0"/>
    </p:cViewPr>
  </p:notesTextViewPr>
  <p:sorterViewPr>
    <p:cViewPr>
      <p:scale>
        <a:sx n="100" d="100"/>
        <a:sy n="100" d="100"/>
      </p:scale>
      <p:origin x="0" y="-130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nz, Jacob C (CCPS)" userId="S::jhinz@ccboe.com::14f1c997-75f7-49ed-89da-2b4bf061eeeb" providerId="AD" clId="Web-{DBB2BE02-F821-45D4-B365-4E7349446B7F}"/>
    <pc:docChg chg="modSld">
      <pc:chgData name="Hinz, Jacob C (CCPS)" userId="S::jhinz@ccboe.com::14f1c997-75f7-49ed-89da-2b4bf061eeeb" providerId="AD" clId="Web-{DBB2BE02-F821-45D4-B365-4E7349446B7F}" dt="2018-09-05T13:26:09.389" v="2" actId="20577"/>
      <pc:docMkLst>
        <pc:docMk/>
      </pc:docMkLst>
      <pc:sldChg chg="modSp">
        <pc:chgData name="Hinz, Jacob C (CCPS)" userId="S::jhinz@ccboe.com::14f1c997-75f7-49ed-89da-2b4bf061eeeb" providerId="AD" clId="Web-{DBB2BE02-F821-45D4-B365-4E7349446B7F}" dt="2018-09-05T13:26:06.483" v="0" actId="20577"/>
        <pc:sldMkLst>
          <pc:docMk/>
          <pc:sldMk cId="241255441" sldId="257"/>
        </pc:sldMkLst>
        <pc:spChg chg="mod">
          <ac:chgData name="Hinz, Jacob C (CCPS)" userId="S::jhinz@ccboe.com::14f1c997-75f7-49ed-89da-2b4bf061eeeb" providerId="AD" clId="Web-{DBB2BE02-F821-45D4-B365-4E7349446B7F}" dt="2018-09-05T13:26:06.483" v="0" actId="20577"/>
          <ac:spMkLst>
            <pc:docMk/>
            <pc:sldMk cId="241255441" sldId="257"/>
            <ac:spMk id="3" creationId="{00000000-0000-0000-0000-000000000000}"/>
          </ac:spMkLst>
        </pc:spChg>
      </pc:sldChg>
    </pc:docChg>
  </pc:docChgLst>
  <pc:docChgLst>
    <pc:chgData name="Hinz, Jacob C (CCPS)" userId="S::jhinz@ccboe.com::14f1c997-75f7-49ed-89da-2b4bf061eeeb" providerId="AD" clId="Web-{4233AB3B-84B8-527A-FA68-0965A0EE4E0A}"/>
    <pc:docChg chg="addSld delSld modSld">
      <pc:chgData name="Hinz, Jacob C (CCPS)" userId="S::jhinz@ccboe.com::14f1c997-75f7-49ed-89da-2b4bf061eeeb" providerId="AD" clId="Web-{4233AB3B-84B8-527A-FA68-0965A0EE4E0A}" dt="2019-08-26T18:41:56.802" v="145" actId="20577"/>
      <pc:docMkLst>
        <pc:docMk/>
      </pc:docMkLst>
      <pc:sldChg chg="modSp">
        <pc:chgData name="Hinz, Jacob C (CCPS)" userId="S::jhinz@ccboe.com::14f1c997-75f7-49ed-89da-2b4bf061eeeb" providerId="AD" clId="Web-{4233AB3B-84B8-527A-FA68-0965A0EE4E0A}" dt="2019-08-26T18:34:21.429" v="16" actId="20577"/>
        <pc:sldMkLst>
          <pc:docMk/>
          <pc:sldMk cId="2033425436" sldId="271"/>
        </pc:sldMkLst>
        <pc:spChg chg="mod">
          <ac:chgData name="Hinz, Jacob C (CCPS)" userId="S::jhinz@ccboe.com::14f1c997-75f7-49ed-89da-2b4bf061eeeb" providerId="AD" clId="Web-{4233AB3B-84B8-527A-FA68-0965A0EE4E0A}" dt="2019-08-26T18:34:21.429" v="16" actId="20577"/>
          <ac:spMkLst>
            <pc:docMk/>
            <pc:sldMk cId="2033425436" sldId="271"/>
            <ac:spMk id="3" creationId="{00000000-0000-0000-0000-000000000000}"/>
          </ac:spMkLst>
        </pc:spChg>
      </pc:sldChg>
      <pc:sldChg chg="modSp del">
        <pc:chgData name="Hinz, Jacob C (CCPS)" userId="S::jhinz@ccboe.com::14f1c997-75f7-49ed-89da-2b4bf061eeeb" providerId="AD" clId="Web-{4233AB3B-84B8-527A-FA68-0965A0EE4E0A}" dt="2019-08-26T18:34:36.867" v="17"/>
        <pc:sldMkLst>
          <pc:docMk/>
          <pc:sldMk cId="2430534329" sldId="272"/>
        </pc:sldMkLst>
        <pc:spChg chg="mod">
          <ac:chgData name="Hinz, Jacob C (CCPS)" userId="S::jhinz@ccboe.com::14f1c997-75f7-49ed-89da-2b4bf061eeeb" providerId="AD" clId="Web-{4233AB3B-84B8-527A-FA68-0965A0EE4E0A}" dt="2019-08-26T18:34:11.757" v="10" actId="20577"/>
          <ac:spMkLst>
            <pc:docMk/>
            <pc:sldMk cId="2430534329" sldId="272"/>
            <ac:spMk id="3" creationId="{00000000-0000-0000-0000-000000000000}"/>
          </ac:spMkLst>
        </pc:spChg>
      </pc:sldChg>
      <pc:sldChg chg="modSp">
        <pc:chgData name="Hinz, Jacob C (CCPS)" userId="S::jhinz@ccboe.com::14f1c997-75f7-49ed-89da-2b4bf061eeeb" providerId="AD" clId="Web-{4233AB3B-84B8-527A-FA68-0965A0EE4E0A}" dt="2019-08-26T18:36:50.308" v="74" actId="20577"/>
        <pc:sldMkLst>
          <pc:docMk/>
          <pc:sldMk cId="1409794236" sldId="273"/>
        </pc:sldMkLst>
        <pc:spChg chg="mod">
          <ac:chgData name="Hinz, Jacob C (CCPS)" userId="S::jhinz@ccboe.com::14f1c997-75f7-49ed-89da-2b4bf061eeeb" providerId="AD" clId="Web-{4233AB3B-84B8-527A-FA68-0965A0EE4E0A}" dt="2019-08-26T18:36:50.308" v="74" actId="20577"/>
          <ac:spMkLst>
            <pc:docMk/>
            <pc:sldMk cId="1409794236" sldId="273"/>
            <ac:spMk id="3" creationId="{00000000-0000-0000-0000-000000000000}"/>
          </ac:spMkLst>
        </pc:spChg>
      </pc:sldChg>
      <pc:sldChg chg="add replId">
        <pc:chgData name="Hinz, Jacob C (CCPS)" userId="S::jhinz@ccboe.com::14f1c997-75f7-49ed-89da-2b4bf061eeeb" providerId="AD" clId="Web-{4233AB3B-84B8-527A-FA68-0965A0EE4E0A}" dt="2019-08-26T18:35:19.634" v="18"/>
        <pc:sldMkLst>
          <pc:docMk/>
          <pc:sldMk cId="741157940" sldId="281"/>
        </pc:sldMkLst>
      </pc:sldChg>
      <pc:sldChg chg="addSp modSp add replId">
        <pc:chgData name="Hinz, Jacob C (CCPS)" userId="S::jhinz@ccboe.com::14f1c997-75f7-49ed-89da-2b4bf061eeeb" providerId="AD" clId="Web-{4233AB3B-84B8-527A-FA68-0965A0EE4E0A}" dt="2019-08-26T18:41:56.802" v="145" actId="20577"/>
        <pc:sldMkLst>
          <pc:docMk/>
          <pc:sldMk cId="151046206" sldId="282"/>
        </pc:sldMkLst>
        <pc:spChg chg="mod">
          <ac:chgData name="Hinz, Jacob C (CCPS)" userId="S::jhinz@ccboe.com::14f1c997-75f7-49ed-89da-2b4bf061eeeb" providerId="AD" clId="Web-{4233AB3B-84B8-527A-FA68-0965A0EE4E0A}" dt="2019-08-26T18:41:56.802" v="145" actId="20577"/>
          <ac:spMkLst>
            <pc:docMk/>
            <pc:sldMk cId="151046206" sldId="282"/>
            <ac:spMk id="3" creationId="{00000000-0000-0000-0000-000000000000}"/>
          </ac:spMkLst>
        </pc:spChg>
        <pc:picChg chg="add mod">
          <ac:chgData name="Hinz, Jacob C (CCPS)" userId="S::jhinz@ccboe.com::14f1c997-75f7-49ed-89da-2b4bf061eeeb" providerId="AD" clId="Web-{4233AB3B-84B8-527A-FA68-0965A0EE4E0A}" dt="2019-08-26T18:38:45.796" v="79" actId="1076"/>
          <ac:picMkLst>
            <pc:docMk/>
            <pc:sldMk cId="151046206" sldId="282"/>
            <ac:picMk id="4" creationId="{2DB53612-CEAA-418B-9FB5-DA03B3F2939B}"/>
          </ac:picMkLst>
        </pc:picChg>
      </pc:sldChg>
    </pc:docChg>
  </pc:docChgLst>
  <pc:docChgLst>
    <pc:chgData name="Hinz, Jacob C (CCPS)" userId="S::jhinz@ccboe.com::14f1c997-75f7-49ed-89da-2b4bf061eeeb" providerId="AD" clId="Web-{67DDC5C8-A2F0-F3F5-00E6-A4F1253C480F}"/>
    <pc:docChg chg="modSld">
      <pc:chgData name="Hinz, Jacob C (CCPS)" userId="S::jhinz@ccboe.com::14f1c997-75f7-49ed-89da-2b4bf061eeeb" providerId="AD" clId="Web-{67DDC5C8-A2F0-F3F5-00E6-A4F1253C480F}" dt="2019-09-03T22:46:54.240" v="0" actId="20577"/>
      <pc:docMkLst>
        <pc:docMk/>
      </pc:docMkLst>
      <pc:sldChg chg="modSp">
        <pc:chgData name="Hinz, Jacob C (CCPS)" userId="S::jhinz@ccboe.com::14f1c997-75f7-49ed-89da-2b4bf061eeeb" providerId="AD" clId="Web-{67DDC5C8-A2F0-F3F5-00E6-A4F1253C480F}" dt="2019-09-03T22:46:54.240" v="0" actId="20577"/>
        <pc:sldMkLst>
          <pc:docMk/>
          <pc:sldMk cId="1174660946" sldId="277"/>
        </pc:sldMkLst>
        <pc:spChg chg="mod">
          <ac:chgData name="Hinz, Jacob C (CCPS)" userId="S::jhinz@ccboe.com::14f1c997-75f7-49ed-89da-2b4bf061eeeb" providerId="AD" clId="Web-{67DDC5C8-A2F0-F3F5-00E6-A4F1253C480F}" dt="2019-09-03T22:46:54.240" v="0" actId="20577"/>
          <ac:spMkLst>
            <pc:docMk/>
            <pc:sldMk cId="1174660946" sldId="277"/>
            <ac:spMk id="3" creationId="{00000000-0000-0000-0000-000000000000}"/>
          </ac:spMkLst>
        </pc:spChg>
      </pc:sldChg>
    </pc:docChg>
  </pc:docChgLst>
  <pc:docChgLst>
    <pc:chgData name="Hinz, Jacob C (CCPS)" userId="S::jhinz@ccboe.com::14f1c997-75f7-49ed-89da-2b4bf061eeeb" providerId="AD" clId="Web-{035F06ED-2E55-121D-4E1B-C5DB78A49E04}"/>
    <pc:docChg chg="modSld">
      <pc:chgData name="Hinz, Jacob C (CCPS)" userId="S::jhinz@ccboe.com::14f1c997-75f7-49ed-89da-2b4bf061eeeb" providerId="AD" clId="Web-{035F06ED-2E55-121D-4E1B-C5DB78A49E04}" dt="2019-08-23T18:37:12.478" v="77" actId="20577"/>
      <pc:docMkLst>
        <pc:docMk/>
      </pc:docMkLst>
      <pc:sldChg chg="modSp">
        <pc:chgData name="Hinz, Jacob C (CCPS)" userId="S::jhinz@ccboe.com::14f1c997-75f7-49ed-89da-2b4bf061eeeb" providerId="AD" clId="Web-{035F06ED-2E55-121D-4E1B-C5DB78A49E04}" dt="2019-08-23T18:36:02.899" v="44" actId="20577"/>
        <pc:sldMkLst>
          <pc:docMk/>
          <pc:sldMk cId="241255441" sldId="257"/>
        </pc:sldMkLst>
        <pc:spChg chg="mod">
          <ac:chgData name="Hinz, Jacob C (CCPS)" userId="S::jhinz@ccboe.com::14f1c997-75f7-49ed-89da-2b4bf061eeeb" providerId="AD" clId="Web-{035F06ED-2E55-121D-4E1B-C5DB78A49E04}" dt="2019-08-23T18:36:02.899" v="44" actId="20577"/>
          <ac:spMkLst>
            <pc:docMk/>
            <pc:sldMk cId="241255441" sldId="257"/>
            <ac:spMk id="2" creationId="{00000000-0000-0000-0000-000000000000}"/>
          </ac:spMkLst>
        </pc:spChg>
      </pc:sldChg>
      <pc:sldChg chg="modSp">
        <pc:chgData name="Hinz, Jacob C (CCPS)" userId="S::jhinz@ccboe.com::14f1c997-75f7-49ed-89da-2b4bf061eeeb" providerId="AD" clId="Web-{035F06ED-2E55-121D-4E1B-C5DB78A49E04}" dt="2019-08-23T18:36:44.759" v="60" actId="20577"/>
        <pc:sldMkLst>
          <pc:docMk/>
          <pc:sldMk cId="3046876699" sldId="259"/>
        </pc:sldMkLst>
        <pc:spChg chg="mod">
          <ac:chgData name="Hinz, Jacob C (CCPS)" userId="S::jhinz@ccboe.com::14f1c997-75f7-49ed-89da-2b4bf061eeeb" providerId="AD" clId="Web-{035F06ED-2E55-121D-4E1B-C5DB78A49E04}" dt="2019-08-23T18:36:44.759" v="60" actId="20577"/>
          <ac:spMkLst>
            <pc:docMk/>
            <pc:sldMk cId="3046876699" sldId="259"/>
            <ac:spMk id="2" creationId="{00000000-0000-0000-0000-000000000000}"/>
          </ac:spMkLst>
        </pc:spChg>
      </pc:sldChg>
      <pc:sldChg chg="modSp">
        <pc:chgData name="Hinz, Jacob C (CCPS)" userId="S::jhinz@ccboe.com::14f1c997-75f7-49ed-89da-2b4bf061eeeb" providerId="AD" clId="Web-{035F06ED-2E55-121D-4E1B-C5DB78A49E04}" dt="2019-08-23T17:51:00.142" v="34" actId="20577"/>
        <pc:sldMkLst>
          <pc:docMk/>
          <pc:sldMk cId="3237991360" sldId="262"/>
        </pc:sldMkLst>
        <pc:spChg chg="mod">
          <ac:chgData name="Hinz, Jacob C (CCPS)" userId="S::jhinz@ccboe.com::14f1c997-75f7-49ed-89da-2b4bf061eeeb" providerId="AD" clId="Web-{035F06ED-2E55-121D-4E1B-C5DB78A49E04}" dt="2019-08-23T17:51:00.142" v="34" actId="20577"/>
          <ac:spMkLst>
            <pc:docMk/>
            <pc:sldMk cId="3237991360" sldId="262"/>
            <ac:spMk id="3" creationId="{00000000-0000-0000-0000-000000000000}"/>
          </ac:spMkLst>
        </pc:spChg>
      </pc:sldChg>
      <pc:sldChg chg="modSp">
        <pc:chgData name="Hinz, Jacob C (CCPS)" userId="S::jhinz@ccboe.com::14f1c997-75f7-49ed-89da-2b4bf061eeeb" providerId="AD" clId="Web-{035F06ED-2E55-121D-4E1B-C5DB78A49E04}" dt="2019-08-23T18:36:58.056" v="65" actId="20577"/>
        <pc:sldMkLst>
          <pc:docMk/>
          <pc:sldMk cId="2107195358" sldId="267"/>
        </pc:sldMkLst>
        <pc:spChg chg="mod">
          <ac:chgData name="Hinz, Jacob C (CCPS)" userId="S::jhinz@ccboe.com::14f1c997-75f7-49ed-89da-2b4bf061eeeb" providerId="AD" clId="Web-{035F06ED-2E55-121D-4E1B-C5DB78A49E04}" dt="2019-08-23T18:36:58.056" v="65" actId="20577"/>
          <ac:spMkLst>
            <pc:docMk/>
            <pc:sldMk cId="2107195358" sldId="267"/>
            <ac:spMk id="2" creationId="{00000000-0000-0000-0000-000000000000}"/>
          </ac:spMkLst>
        </pc:spChg>
      </pc:sldChg>
      <pc:sldChg chg="modSp">
        <pc:chgData name="Hinz, Jacob C (CCPS)" userId="S::jhinz@ccboe.com::14f1c997-75f7-49ed-89da-2b4bf061eeeb" providerId="AD" clId="Web-{035F06ED-2E55-121D-4E1B-C5DB78A49E04}" dt="2019-08-23T18:37:06.322" v="70" actId="20577"/>
        <pc:sldMkLst>
          <pc:docMk/>
          <pc:sldMk cId="765082806" sldId="268"/>
        </pc:sldMkLst>
        <pc:spChg chg="mod">
          <ac:chgData name="Hinz, Jacob C (CCPS)" userId="S::jhinz@ccboe.com::14f1c997-75f7-49ed-89da-2b4bf061eeeb" providerId="AD" clId="Web-{035F06ED-2E55-121D-4E1B-C5DB78A49E04}" dt="2019-08-23T18:37:06.322" v="70" actId="20577"/>
          <ac:spMkLst>
            <pc:docMk/>
            <pc:sldMk cId="765082806" sldId="268"/>
            <ac:spMk id="2" creationId="{00000000-0000-0000-0000-000000000000}"/>
          </ac:spMkLst>
        </pc:spChg>
      </pc:sldChg>
      <pc:sldChg chg="modSp">
        <pc:chgData name="Hinz, Jacob C (CCPS)" userId="S::jhinz@ccboe.com::14f1c997-75f7-49ed-89da-2b4bf061eeeb" providerId="AD" clId="Web-{035F06ED-2E55-121D-4E1B-C5DB78A49E04}" dt="2019-08-23T18:37:11.962" v="75" actId="20577"/>
        <pc:sldMkLst>
          <pc:docMk/>
          <pc:sldMk cId="4063793277" sldId="270"/>
        </pc:sldMkLst>
        <pc:spChg chg="mod">
          <ac:chgData name="Hinz, Jacob C (CCPS)" userId="S::jhinz@ccboe.com::14f1c997-75f7-49ed-89da-2b4bf061eeeb" providerId="AD" clId="Web-{035F06ED-2E55-121D-4E1B-C5DB78A49E04}" dt="2019-08-23T18:37:11.962" v="75" actId="20577"/>
          <ac:spMkLst>
            <pc:docMk/>
            <pc:sldMk cId="4063793277" sldId="270"/>
            <ac:spMk id="2" creationId="{00000000-0000-0000-0000-000000000000}"/>
          </ac:spMkLst>
        </pc:spChg>
      </pc:sldChg>
      <pc:sldChg chg="modSp">
        <pc:chgData name="Hinz, Jacob C (CCPS)" userId="S::jhinz@ccboe.com::14f1c997-75f7-49ed-89da-2b4bf061eeeb" providerId="AD" clId="Web-{035F06ED-2E55-121D-4E1B-C5DB78A49E04}" dt="2019-08-23T18:35:53.664" v="37" actId="20577"/>
        <pc:sldMkLst>
          <pc:docMk/>
          <pc:sldMk cId="1044355488" sldId="275"/>
        </pc:sldMkLst>
        <pc:spChg chg="mod">
          <ac:chgData name="Hinz, Jacob C (CCPS)" userId="S::jhinz@ccboe.com::14f1c997-75f7-49ed-89da-2b4bf061eeeb" providerId="AD" clId="Web-{035F06ED-2E55-121D-4E1B-C5DB78A49E04}" dt="2019-08-23T18:35:53.664" v="37" actId="20577"/>
          <ac:spMkLst>
            <pc:docMk/>
            <pc:sldMk cId="1044355488" sldId="275"/>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87DE6118-2437-4B30-8E3C-4D2BE6020583}" type="datetimeFigureOut">
              <a:rPr lang="en-US" smtClean="0"/>
              <a:pPr/>
              <a:t>8/25/2022</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22418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1569998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7DE6118-2437-4B30-8E3C-4D2BE6020583}" type="datetimeFigureOut">
              <a:rPr lang="en-US" smtClean="0"/>
              <a:pPr/>
              <a:t>8/25/2022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2628427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7DE6118-2437-4B30-8E3C-4D2BE6020583}" type="datetimeFigureOut">
              <a:rPr lang="en-US" smtClean="0"/>
              <a:pPr/>
              <a:t>8/25/2022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9E57DC2-970A-4B3E-BB1C-7A09969E49DF}" type="slidenum">
              <a:rPr lang="en-US" smtClean="0"/>
              <a:pPr/>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50123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87DE6118-2437-4B30-8E3C-4D2BE6020583}" type="datetimeFigureOut">
              <a:rPr lang="en-US" smtClean="0"/>
              <a:pPr/>
              <a:t>8/25/2022</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2393496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87DE6118-2437-4B30-8E3C-4D2BE6020583}" type="datetimeFigureOut">
              <a:rPr lang="en-US" smtClean="0"/>
              <a:pPr/>
              <a:t>8/25/2022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18302558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87DE6118-2437-4B30-8E3C-4D2BE6020583}" type="datetimeFigureOut">
              <a:rPr lang="en-US" smtClean="0"/>
              <a:pPr/>
              <a:t>8/25/2022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6686068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3855225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87DE6118-2437-4B30-8E3C-4D2BE6020583}" type="datetimeFigureOut">
              <a:rPr lang="en-US" smtClean="0"/>
              <a:t>8/25/2022</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3309217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3041171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87DE6118-2437-4B30-8E3C-4D2BE6020583}" type="datetimeFigureOut">
              <a:rPr lang="en-US" smtClean="0"/>
              <a:pPr/>
              <a:t>8/25/2022</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3551447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3945536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8/25/2022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374517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8/25/2022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546878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8/25/2022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722206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2577341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4135170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7DE6118-2437-4B30-8E3C-4D2BE6020583}" type="datetimeFigureOut">
              <a:rPr lang="en-US" smtClean="0"/>
              <a:pPr/>
              <a:t>8/25/2022</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9E57DC2-970A-4B3E-BB1C-7A09969E49DF}" type="slidenum">
              <a:rPr lang="en-US" smtClean="0"/>
              <a:pPr/>
              <a:t>‹#›</a:t>
            </a:fld>
            <a:endParaRPr lang="en-US"/>
          </a:p>
        </p:txBody>
      </p:sp>
    </p:spTree>
    <p:extLst>
      <p:ext uri="{BB962C8B-B14F-4D97-AF65-F5344CB8AC3E}">
        <p14:creationId xmlns:p14="http://schemas.microsoft.com/office/powerpoint/2010/main" val="1786489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Day 2 – </a:t>
            </a:r>
            <a:br>
              <a:rPr lang="en-US"/>
            </a:br>
            <a:r>
              <a:rPr lang="en-US"/>
              <a:t>…And You’re Back</a:t>
            </a:r>
          </a:p>
        </p:txBody>
      </p:sp>
      <p:sp>
        <p:nvSpPr>
          <p:cNvPr id="3" name="Subtitle 2"/>
          <p:cNvSpPr>
            <a:spLocks noGrp="1"/>
          </p:cNvSpPr>
          <p:nvPr>
            <p:ph type="subTitle" idx="1"/>
          </p:nvPr>
        </p:nvSpPr>
        <p:spPr/>
        <p:txBody>
          <a:bodyPr/>
          <a:lstStyle/>
          <a:p>
            <a:r>
              <a:rPr lang="en-US"/>
              <a:t>Earth Systems – Mr. </a:t>
            </a:r>
            <a:r>
              <a:rPr lang="en-US" err="1"/>
              <a:t>Hinz</a:t>
            </a:r>
            <a:r>
              <a:rPr lang="en-US"/>
              <a:t>, Room 511</a:t>
            </a:r>
          </a:p>
        </p:txBody>
      </p:sp>
    </p:spTree>
    <p:extLst>
      <p:ext uri="{BB962C8B-B14F-4D97-AF65-F5344CB8AC3E}">
        <p14:creationId xmlns:p14="http://schemas.microsoft.com/office/powerpoint/2010/main" val="30029728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Policy</a:t>
            </a:r>
          </a:p>
        </p:txBody>
      </p:sp>
      <p:sp>
        <p:nvSpPr>
          <p:cNvPr id="3" name="Content Placeholder 2"/>
          <p:cNvSpPr>
            <a:spLocks noGrp="1"/>
          </p:cNvSpPr>
          <p:nvPr>
            <p:ph idx="1"/>
          </p:nvPr>
        </p:nvSpPr>
        <p:spPr/>
        <p:txBody>
          <a:bodyPr vert="horz" lIns="91440" tIns="45720" rIns="91440" bIns="45720" rtlCol="0" anchor="t">
            <a:noAutofit/>
          </a:bodyPr>
          <a:lstStyle/>
          <a:p>
            <a:r>
              <a:rPr lang="en-US" sz="3600" dirty="0" smtClean="0">
                <a:solidFill>
                  <a:schemeClr val="tx1"/>
                </a:solidFill>
              </a:rPr>
              <a:t>Effort versus Mastery</a:t>
            </a:r>
          </a:p>
          <a:p>
            <a:r>
              <a:rPr lang="en-US" sz="3600" dirty="0" smtClean="0">
                <a:solidFill>
                  <a:schemeClr val="tx1"/>
                </a:solidFill>
              </a:rPr>
              <a:t>50</a:t>
            </a:r>
            <a:r>
              <a:rPr lang="en-US" sz="3600" dirty="0">
                <a:solidFill>
                  <a:schemeClr val="tx1"/>
                </a:solidFill>
              </a:rPr>
              <a:t>% Process: Activities, Homework, </a:t>
            </a:r>
            <a:r>
              <a:rPr lang="en-US" sz="3600" dirty="0" smtClean="0">
                <a:solidFill>
                  <a:schemeClr val="tx1"/>
                </a:solidFill>
              </a:rPr>
              <a:t>Labs</a:t>
            </a:r>
            <a:endParaRPr lang="en-US" sz="3600" dirty="0">
              <a:solidFill>
                <a:schemeClr val="tx1"/>
              </a:solidFill>
            </a:endParaRPr>
          </a:p>
          <a:p>
            <a:r>
              <a:rPr lang="en-US" sz="3600" dirty="0"/>
              <a:t>50% Product: </a:t>
            </a:r>
            <a:r>
              <a:rPr lang="en-US" sz="3600" dirty="0" smtClean="0"/>
              <a:t>Projects and Assessments</a:t>
            </a:r>
            <a:endParaRPr lang="en-US" sz="3600" dirty="0"/>
          </a:p>
          <a:p>
            <a:r>
              <a:rPr lang="en-US" sz="3600" dirty="0" smtClean="0"/>
              <a:t>Not attempted or Late = 0 points</a:t>
            </a:r>
          </a:p>
          <a:p>
            <a:pPr lvl="1"/>
            <a:r>
              <a:rPr lang="en-US" sz="3400" dirty="0" smtClean="0"/>
              <a:t>no, none, zilch, zero</a:t>
            </a:r>
          </a:p>
          <a:p>
            <a:r>
              <a:rPr lang="en-US" sz="3600" dirty="0" smtClean="0"/>
              <a:t>No </a:t>
            </a:r>
            <a:r>
              <a:rPr lang="en-US" sz="3600" dirty="0" smtClean="0"/>
              <a:t>Extra Credit</a:t>
            </a:r>
          </a:p>
        </p:txBody>
      </p:sp>
      <p:sp>
        <p:nvSpPr>
          <p:cNvPr id="4" name="Rectangle 3"/>
          <p:cNvSpPr/>
          <p:nvPr/>
        </p:nvSpPr>
        <p:spPr>
          <a:xfrm>
            <a:off x="3890909" y="5971123"/>
            <a:ext cx="4410182" cy="769441"/>
          </a:xfrm>
          <a:prstGeom prst="rect">
            <a:avLst/>
          </a:prstGeom>
        </p:spPr>
        <p:style>
          <a:lnRef idx="1">
            <a:schemeClr val="accent6"/>
          </a:lnRef>
          <a:fillRef idx="3">
            <a:schemeClr val="accent6"/>
          </a:fillRef>
          <a:effectRef idx="2">
            <a:schemeClr val="accent6"/>
          </a:effectRef>
          <a:fontRef idx="minor">
            <a:schemeClr val="lt1"/>
          </a:fontRef>
        </p:style>
        <p:txBody>
          <a:bodyPr wrap="none" lIns="91440" tIns="45720" rIns="91440" bIns="45720">
            <a:spAutoFit/>
          </a:bodyPr>
          <a:lstStyle/>
          <a:p>
            <a:pPr algn="ctr"/>
            <a:r>
              <a:rPr lang="en-US" sz="4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No “A” for Effort</a:t>
            </a:r>
            <a:endParaRPr lang="en-US" sz="4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1746609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Homework</a:t>
            </a:r>
          </a:p>
        </p:txBody>
      </p:sp>
      <p:sp>
        <p:nvSpPr>
          <p:cNvPr id="3" name="Content Placeholder 2"/>
          <p:cNvSpPr>
            <a:spLocks noGrp="1"/>
          </p:cNvSpPr>
          <p:nvPr>
            <p:ph idx="1"/>
          </p:nvPr>
        </p:nvSpPr>
        <p:spPr/>
        <p:txBody>
          <a:bodyPr>
            <a:normAutofit/>
          </a:bodyPr>
          <a:lstStyle/>
          <a:p>
            <a:r>
              <a:rPr lang="en-US" sz="4800" dirty="0" smtClean="0"/>
              <a:t>Week 1 – Class Check-In</a:t>
            </a:r>
          </a:p>
          <a:p>
            <a:r>
              <a:rPr lang="en-US" sz="4800" dirty="0" smtClean="0">
                <a:solidFill>
                  <a:schemeClr val="tx1"/>
                </a:solidFill>
              </a:rPr>
              <a:t>Complete Paperwork</a:t>
            </a:r>
            <a:endParaRPr lang="en-US" sz="4800" dirty="0" smtClean="0">
              <a:solidFill>
                <a:schemeClr val="tx1"/>
              </a:solidFill>
            </a:endParaRPr>
          </a:p>
        </p:txBody>
      </p:sp>
    </p:spTree>
    <p:extLst>
      <p:ext uri="{BB962C8B-B14F-4D97-AF65-F5344CB8AC3E}">
        <p14:creationId xmlns:p14="http://schemas.microsoft.com/office/powerpoint/2010/main" val="3447203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3 - Rules</a:t>
            </a:r>
            <a:endParaRPr lang="en-US" dirty="0"/>
          </a:p>
        </p:txBody>
      </p:sp>
      <p:sp>
        <p:nvSpPr>
          <p:cNvPr id="3" name="Text Placeholder 2"/>
          <p:cNvSpPr>
            <a:spLocks noGrp="1"/>
          </p:cNvSpPr>
          <p:nvPr>
            <p:ph type="body" idx="1"/>
          </p:nvPr>
        </p:nvSpPr>
        <p:spPr/>
        <p:txBody>
          <a:bodyPr/>
          <a:lstStyle/>
          <a:p>
            <a:r>
              <a:rPr lang="en-US" sz="2000" dirty="0"/>
              <a:t>SY2022/23 - Class Rules Syllabus Supplement</a:t>
            </a:r>
          </a:p>
          <a:p>
            <a:endParaRPr lang="en-US" dirty="0"/>
          </a:p>
        </p:txBody>
      </p:sp>
    </p:spTree>
    <p:extLst>
      <p:ext uri="{BB962C8B-B14F-4D97-AF65-F5344CB8AC3E}">
        <p14:creationId xmlns:p14="http://schemas.microsoft.com/office/powerpoint/2010/main" val="4144285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Ready </a:t>
            </a:r>
            <a:r>
              <a:rPr lang="en-US" dirty="0" smtClean="0"/>
              <a:t>BEFORE </a:t>
            </a:r>
            <a:r>
              <a:rPr lang="en-US" dirty="0"/>
              <a:t>the Bell </a:t>
            </a:r>
            <a:r>
              <a:rPr lang="en-US" dirty="0" smtClean="0"/>
              <a:t>rings </a:t>
            </a:r>
            <a:endParaRPr lang="en-US" dirty="0"/>
          </a:p>
        </p:txBody>
      </p:sp>
      <p:sp>
        <p:nvSpPr>
          <p:cNvPr id="3" name="Content Placeholder 2"/>
          <p:cNvSpPr>
            <a:spLocks noGrp="1"/>
          </p:cNvSpPr>
          <p:nvPr>
            <p:ph idx="1"/>
          </p:nvPr>
        </p:nvSpPr>
        <p:spPr/>
        <p:txBody>
          <a:bodyPr>
            <a:normAutofit/>
          </a:bodyPr>
          <a:lstStyle/>
          <a:p>
            <a:pPr lvl="0"/>
            <a:r>
              <a:rPr lang="en-US" sz="2400" dirty="0" smtClean="0"/>
              <a:t>Students </a:t>
            </a:r>
            <a:r>
              <a:rPr lang="en-US" sz="2400" dirty="0"/>
              <a:t>will enter the classroom, </a:t>
            </a:r>
            <a:endParaRPr lang="en-US" sz="2400" dirty="0" smtClean="0"/>
          </a:p>
          <a:p>
            <a:pPr lvl="0"/>
            <a:r>
              <a:rPr lang="en-US" sz="2400" dirty="0" smtClean="0"/>
              <a:t>Sit </a:t>
            </a:r>
            <a:r>
              <a:rPr lang="en-US" sz="2400" dirty="0"/>
              <a:t>in their assigned </a:t>
            </a:r>
            <a:r>
              <a:rPr lang="en-US" sz="2400" dirty="0" smtClean="0"/>
              <a:t>seat,</a:t>
            </a:r>
          </a:p>
          <a:p>
            <a:pPr lvl="0"/>
            <a:r>
              <a:rPr lang="en-US" sz="2400" dirty="0"/>
              <a:t>O</a:t>
            </a:r>
            <a:r>
              <a:rPr lang="en-US" sz="2400" dirty="0" smtClean="0"/>
              <a:t>pen </a:t>
            </a:r>
            <a:r>
              <a:rPr lang="en-US" sz="2400" dirty="0"/>
              <a:t>fully-charged laptops, </a:t>
            </a:r>
            <a:endParaRPr lang="en-US" sz="2400" dirty="0" smtClean="0"/>
          </a:p>
          <a:p>
            <a:pPr lvl="0"/>
            <a:r>
              <a:rPr lang="en-US" sz="2400" dirty="0" smtClean="0"/>
              <a:t>Log </a:t>
            </a:r>
            <a:r>
              <a:rPr lang="en-US" sz="2400" dirty="0"/>
              <a:t>into Synergy </a:t>
            </a:r>
            <a:r>
              <a:rPr lang="en-US" sz="2400" dirty="0" err="1"/>
              <a:t>StudentVue</a:t>
            </a:r>
            <a:r>
              <a:rPr lang="en-US" sz="2400" dirty="0"/>
              <a:t> </a:t>
            </a:r>
            <a:r>
              <a:rPr lang="en-US" sz="2400" dirty="0" smtClean="0"/>
              <a:t>(Gradebook), </a:t>
            </a:r>
            <a:r>
              <a:rPr lang="en-US" sz="2400" dirty="0"/>
              <a:t>and </a:t>
            </a:r>
            <a:endParaRPr lang="en-US" sz="2400" dirty="0" smtClean="0"/>
          </a:p>
          <a:p>
            <a:pPr lvl="0"/>
            <a:r>
              <a:rPr lang="en-US" sz="2400" dirty="0" smtClean="0"/>
              <a:t>Prepare </a:t>
            </a:r>
            <a:r>
              <a:rPr lang="en-US" sz="2400" dirty="0"/>
              <a:t>to do the day’s assigned work.  </a:t>
            </a:r>
          </a:p>
          <a:p>
            <a:pPr lvl="1"/>
            <a:endParaRPr lang="en-US" i="1" dirty="0" smtClean="0"/>
          </a:p>
          <a:p>
            <a:pPr marL="457200" lvl="1" indent="0">
              <a:buNone/>
            </a:pPr>
            <a:r>
              <a:rPr lang="en-US" i="1" dirty="0" smtClean="0"/>
              <a:t>Note</a:t>
            </a:r>
            <a:r>
              <a:rPr lang="en-US" i="1" dirty="0"/>
              <a:t>:  “Tardy” will be defined as not meeting the criteria listed above. </a:t>
            </a:r>
            <a:endParaRPr lang="en-US" i="1" dirty="0" smtClean="0"/>
          </a:p>
          <a:p>
            <a:pPr marL="457200" lvl="1" indent="0">
              <a:buNone/>
            </a:pPr>
            <a:endParaRPr lang="en-US" i="1" dirty="0"/>
          </a:p>
          <a:p>
            <a:r>
              <a:rPr lang="en-US" dirty="0"/>
              <a:t>Start the daily Warm-up Activity</a:t>
            </a:r>
          </a:p>
          <a:p>
            <a:pPr marL="457200" lvl="1" indent="0">
              <a:buNone/>
            </a:pPr>
            <a:endParaRPr lang="en-US" dirty="0"/>
          </a:p>
          <a:p>
            <a:endParaRPr lang="en-US" dirty="0"/>
          </a:p>
        </p:txBody>
      </p:sp>
    </p:spTree>
    <p:extLst>
      <p:ext uri="{BB962C8B-B14F-4D97-AF65-F5344CB8AC3E}">
        <p14:creationId xmlns:p14="http://schemas.microsoft.com/office/powerpoint/2010/main" val="694029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a:t>
            </a:r>
            <a:r>
              <a:rPr lang="en-US" dirty="0"/>
              <a:t>phones, no personal devices</a:t>
            </a:r>
          </a:p>
        </p:txBody>
      </p:sp>
      <p:sp>
        <p:nvSpPr>
          <p:cNvPr id="3" name="Content Placeholder 2"/>
          <p:cNvSpPr>
            <a:spLocks noGrp="1"/>
          </p:cNvSpPr>
          <p:nvPr>
            <p:ph idx="1"/>
          </p:nvPr>
        </p:nvSpPr>
        <p:spPr/>
        <p:txBody>
          <a:bodyPr/>
          <a:lstStyle/>
          <a:p>
            <a:r>
              <a:rPr lang="en-US" dirty="0"/>
              <a:t>NO personal phones or other devices will be allowed in the “powered on” state inside the classroom.  </a:t>
            </a:r>
            <a:endParaRPr lang="en-US" dirty="0" smtClean="0"/>
          </a:p>
          <a:p>
            <a:r>
              <a:rPr lang="en-US" dirty="0" smtClean="0"/>
              <a:t>Only </a:t>
            </a:r>
            <a:r>
              <a:rPr lang="en-US" dirty="0"/>
              <a:t>school issued laptops will be allowed.  </a:t>
            </a:r>
            <a:endParaRPr lang="en-US" dirty="0" smtClean="0"/>
          </a:p>
          <a:p>
            <a:pPr lvl="1"/>
            <a:r>
              <a:rPr lang="en-US" dirty="0" smtClean="0"/>
              <a:t>Personal </a:t>
            </a:r>
            <a:r>
              <a:rPr lang="en-US" dirty="0"/>
              <a:t>laptops or tablets </a:t>
            </a:r>
            <a:r>
              <a:rPr lang="en-US" i="1" dirty="0"/>
              <a:t>may</a:t>
            </a:r>
            <a:r>
              <a:rPr lang="en-US" dirty="0"/>
              <a:t> be approved for use with a written request from parents or guardians</a:t>
            </a:r>
            <a:r>
              <a:rPr lang="en-US" dirty="0" smtClean="0"/>
              <a:t>.  </a:t>
            </a:r>
          </a:p>
          <a:p>
            <a:r>
              <a:rPr lang="en-US" dirty="0" smtClean="0"/>
              <a:t>See </a:t>
            </a:r>
            <a:r>
              <a:rPr lang="en-US" dirty="0"/>
              <a:t>the </a:t>
            </a:r>
            <a:r>
              <a:rPr lang="en-US" dirty="0" smtClean="0"/>
              <a:t>CCPS Student Code of Conduct </a:t>
            </a:r>
            <a:r>
              <a:rPr lang="en-US" dirty="0"/>
              <a:t>for further information.</a:t>
            </a:r>
            <a:endParaRPr lang="en-US" dirty="0"/>
          </a:p>
        </p:txBody>
      </p:sp>
    </p:spTree>
    <p:extLst>
      <p:ext uri="{BB962C8B-B14F-4D97-AF65-F5344CB8AC3E}">
        <p14:creationId xmlns:p14="http://schemas.microsoft.com/office/powerpoint/2010/main" val="1693539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No charging of personal devices</a:t>
            </a:r>
          </a:p>
        </p:txBody>
      </p:sp>
      <p:sp>
        <p:nvSpPr>
          <p:cNvPr id="3" name="Content Placeholder 2"/>
          <p:cNvSpPr>
            <a:spLocks noGrp="1"/>
          </p:cNvSpPr>
          <p:nvPr>
            <p:ph idx="1"/>
          </p:nvPr>
        </p:nvSpPr>
        <p:spPr/>
        <p:txBody>
          <a:bodyPr/>
          <a:lstStyle/>
          <a:p>
            <a:r>
              <a:rPr lang="en-US" dirty="0"/>
              <a:t>Students may NOT charge their personal devices before, during or after class.  </a:t>
            </a:r>
            <a:endParaRPr lang="en-US" dirty="0" smtClean="0"/>
          </a:p>
          <a:p>
            <a:r>
              <a:rPr lang="en-US" dirty="0" smtClean="0"/>
              <a:t>There </a:t>
            </a:r>
            <a:r>
              <a:rPr lang="en-US" dirty="0"/>
              <a:t>will be a few desks made available for students to charge school-issued laptops with their issued charging cable.  </a:t>
            </a:r>
            <a:endParaRPr lang="en-US" dirty="0" smtClean="0"/>
          </a:p>
          <a:p>
            <a:pPr marL="0" indent="0">
              <a:buNone/>
            </a:pPr>
            <a:endParaRPr lang="en-US" dirty="0" smtClean="0"/>
          </a:p>
          <a:p>
            <a:pPr marL="0" indent="0">
              <a:buNone/>
            </a:pPr>
            <a:r>
              <a:rPr lang="en-US" dirty="0" smtClean="0"/>
              <a:t>Note:  Per </a:t>
            </a:r>
            <a:r>
              <a:rPr lang="en-US" dirty="0"/>
              <a:t>CCBOE.com, “Students are responsible to ensure that a personal device’s battery charge should be sufficient for use throughout the day. “Charging stations” will not be provided.”</a:t>
            </a:r>
            <a:endParaRPr lang="en-US" dirty="0"/>
          </a:p>
        </p:txBody>
      </p:sp>
    </p:spTree>
    <p:extLst>
      <p:ext uri="{BB962C8B-B14F-4D97-AF65-F5344CB8AC3E}">
        <p14:creationId xmlns:p14="http://schemas.microsoft.com/office/powerpoint/2010/main" val="3218843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 </a:t>
            </a:r>
            <a:r>
              <a:rPr lang="en-US" dirty="0"/>
              <a:t>in seat until the Bell</a:t>
            </a:r>
          </a:p>
        </p:txBody>
      </p:sp>
      <p:sp>
        <p:nvSpPr>
          <p:cNvPr id="3" name="Content Placeholder 2"/>
          <p:cNvSpPr>
            <a:spLocks noGrp="1"/>
          </p:cNvSpPr>
          <p:nvPr>
            <p:ph idx="1"/>
          </p:nvPr>
        </p:nvSpPr>
        <p:spPr/>
        <p:txBody>
          <a:bodyPr/>
          <a:lstStyle/>
          <a:p>
            <a:r>
              <a:rPr lang="en-US" dirty="0"/>
              <a:t>Students will stay in their assigned seats from starting to ending bell, doing the assigned task (reading, video, worksheet, or activity, etc.) or working ahead on future assignments in the gradebook.  </a:t>
            </a:r>
            <a:endParaRPr lang="en-US" dirty="0" smtClean="0"/>
          </a:p>
          <a:p>
            <a:r>
              <a:rPr lang="en-US" dirty="0" smtClean="0"/>
              <a:t>On </a:t>
            </a:r>
            <a:r>
              <a:rPr lang="en-US" dirty="0"/>
              <a:t>a case-by-case basis, I will grant permission for students to move about the classroom for specific reasons or tasks.</a:t>
            </a:r>
            <a:endParaRPr lang="en-US" dirty="0"/>
          </a:p>
        </p:txBody>
      </p:sp>
    </p:spTree>
    <p:extLst>
      <p:ext uri="{BB962C8B-B14F-4D97-AF65-F5344CB8AC3E}">
        <p14:creationId xmlns:p14="http://schemas.microsoft.com/office/powerpoint/2010/main" val="1547412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a:t>
            </a:r>
            <a:r>
              <a:rPr lang="en-US" dirty="0"/>
              <a:t>Hall Pass</a:t>
            </a:r>
          </a:p>
        </p:txBody>
      </p:sp>
      <p:sp>
        <p:nvSpPr>
          <p:cNvPr id="3" name="Content Placeholder 2"/>
          <p:cNvSpPr>
            <a:spLocks noGrp="1"/>
          </p:cNvSpPr>
          <p:nvPr>
            <p:ph idx="1"/>
          </p:nvPr>
        </p:nvSpPr>
        <p:spPr/>
        <p:txBody>
          <a:bodyPr/>
          <a:lstStyle/>
          <a:p>
            <a:pPr lvl="0"/>
            <a:r>
              <a:rPr lang="en-US" sz="2400" dirty="0"/>
              <a:t>There will be only one hall pass issued at a time </a:t>
            </a:r>
            <a:endParaRPr lang="en-US" sz="2400" dirty="0" smtClean="0"/>
          </a:p>
          <a:p>
            <a:pPr lvl="1"/>
            <a:r>
              <a:rPr lang="en-US" dirty="0" smtClean="0"/>
              <a:t>unless </a:t>
            </a:r>
            <a:r>
              <a:rPr lang="en-US" dirty="0"/>
              <a:t>directed by the Nurse, Front office, or Administration.  </a:t>
            </a:r>
            <a:endParaRPr lang="en-US" dirty="0" smtClean="0"/>
          </a:p>
          <a:p>
            <a:r>
              <a:rPr lang="en-US" dirty="0" smtClean="0"/>
              <a:t>Students </a:t>
            </a:r>
            <a:r>
              <a:rPr lang="en-US" dirty="0"/>
              <a:t>must plan ahead to use the bathroom before class or wait until after the final bell.  </a:t>
            </a:r>
            <a:endParaRPr lang="en-US" dirty="0" smtClean="0"/>
          </a:p>
          <a:p>
            <a:r>
              <a:rPr lang="en-US" dirty="0" smtClean="0"/>
              <a:t>If </a:t>
            </a:r>
            <a:r>
              <a:rPr lang="en-US" dirty="0"/>
              <a:t>an emergency arises, exceptions may be granted or an administrator escort may be requested. </a:t>
            </a:r>
          </a:p>
          <a:p>
            <a:endParaRPr lang="en-US" dirty="0"/>
          </a:p>
        </p:txBody>
      </p:sp>
      <p:sp>
        <p:nvSpPr>
          <p:cNvPr id="4" name="TextBox 3"/>
          <p:cNvSpPr txBox="1"/>
          <p:nvPr/>
        </p:nvSpPr>
        <p:spPr>
          <a:xfrm>
            <a:off x="2189787" y="5957075"/>
            <a:ext cx="7812425" cy="523220"/>
          </a:xfrm>
          <a:prstGeom prst="rect">
            <a:avLst/>
          </a:prstGeom>
          <a:solidFill>
            <a:srgbClr val="FFFF00"/>
          </a:solidFill>
        </p:spPr>
        <p:txBody>
          <a:bodyPr wrap="square" rtlCol="0" anchor="ctr">
            <a:spAutoFit/>
          </a:bodyPr>
          <a:lstStyle/>
          <a:p>
            <a:pPr algn="ctr"/>
            <a:r>
              <a:rPr lang="en-US" sz="2800" i="1" dirty="0">
                <a:solidFill>
                  <a:srgbClr val="002060"/>
                </a:solidFill>
              </a:rPr>
              <a:t>Lack of planning is NOT an </a:t>
            </a:r>
            <a:r>
              <a:rPr lang="en-US" sz="2800" i="1" dirty="0" smtClean="0">
                <a:solidFill>
                  <a:srgbClr val="002060"/>
                </a:solidFill>
              </a:rPr>
              <a:t>emergency!</a:t>
            </a:r>
            <a:endParaRPr lang="en-US" sz="2800" dirty="0">
              <a:solidFill>
                <a:srgbClr val="002060"/>
              </a:solidFill>
            </a:endParaRPr>
          </a:p>
        </p:txBody>
      </p:sp>
    </p:spTree>
    <p:extLst>
      <p:ext uri="{BB962C8B-B14F-4D97-AF65-F5344CB8AC3E}">
        <p14:creationId xmlns:p14="http://schemas.microsoft.com/office/powerpoint/2010/main" val="1902963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Only </a:t>
            </a:r>
            <a:r>
              <a:rPr lang="en-US" dirty="0"/>
              <a:t>Earth Systems Work</a:t>
            </a:r>
          </a:p>
        </p:txBody>
      </p:sp>
      <p:sp>
        <p:nvSpPr>
          <p:cNvPr id="3" name="Content Placeholder 2"/>
          <p:cNvSpPr>
            <a:spLocks noGrp="1"/>
          </p:cNvSpPr>
          <p:nvPr>
            <p:ph idx="1"/>
          </p:nvPr>
        </p:nvSpPr>
        <p:spPr/>
        <p:txBody>
          <a:bodyPr/>
          <a:lstStyle/>
          <a:p>
            <a:r>
              <a:rPr lang="en-US" dirty="0"/>
              <a:t>No work or entertainment unrelated to Earth Systems is allowed, </a:t>
            </a:r>
            <a:endParaRPr lang="en-US" dirty="0" smtClean="0"/>
          </a:p>
          <a:p>
            <a:r>
              <a:rPr lang="en-US" dirty="0" smtClean="0"/>
              <a:t>Unless </a:t>
            </a:r>
            <a:r>
              <a:rPr lang="en-US" dirty="0"/>
              <a:t>I have given the specific student permission.  </a:t>
            </a:r>
            <a:endParaRPr lang="en-US" dirty="0" smtClean="0"/>
          </a:p>
          <a:p>
            <a:r>
              <a:rPr lang="en-US" dirty="0" smtClean="0"/>
              <a:t>There </a:t>
            </a:r>
            <a:r>
              <a:rPr lang="en-US" dirty="0"/>
              <a:t>is plenty of work to do.</a:t>
            </a:r>
            <a:endParaRPr lang="en-US" dirty="0"/>
          </a:p>
        </p:txBody>
      </p:sp>
    </p:spTree>
    <p:extLst>
      <p:ext uri="{BB962C8B-B14F-4D97-AF65-F5344CB8AC3E}">
        <p14:creationId xmlns:p14="http://schemas.microsoft.com/office/powerpoint/2010/main" val="3113678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“Exit Ticket”</a:t>
            </a:r>
          </a:p>
        </p:txBody>
      </p:sp>
      <p:sp>
        <p:nvSpPr>
          <p:cNvPr id="3" name="Content Placeholder 2"/>
          <p:cNvSpPr>
            <a:spLocks noGrp="1"/>
          </p:cNvSpPr>
          <p:nvPr>
            <p:ph idx="1"/>
          </p:nvPr>
        </p:nvSpPr>
        <p:spPr/>
        <p:txBody>
          <a:bodyPr>
            <a:normAutofit/>
          </a:bodyPr>
          <a:lstStyle/>
          <a:p>
            <a:r>
              <a:rPr lang="en-US" sz="4000" dirty="0"/>
              <a:t>What is the one question about science or life that you have never found an answer for, but would like to </a:t>
            </a:r>
            <a:r>
              <a:rPr lang="en-US" sz="4000" dirty="0" smtClean="0"/>
              <a:t>answer </a:t>
            </a:r>
            <a:r>
              <a:rPr lang="en-US" sz="4000" dirty="0"/>
              <a:t>this </a:t>
            </a:r>
            <a:r>
              <a:rPr lang="en-US" sz="4000" dirty="0" smtClean="0"/>
              <a:t>year?</a:t>
            </a:r>
            <a:endParaRPr lang="en-US" sz="4000" dirty="0"/>
          </a:p>
          <a:p>
            <a:pPr marL="0" indent="0">
              <a:buNone/>
            </a:pPr>
            <a:endParaRPr lang="en-US" sz="4000" dirty="0"/>
          </a:p>
        </p:txBody>
      </p:sp>
      <p:sp>
        <p:nvSpPr>
          <p:cNvPr id="5" name="Rectangle 4"/>
          <p:cNvSpPr/>
          <p:nvPr/>
        </p:nvSpPr>
        <p:spPr>
          <a:xfrm>
            <a:off x="2296722" y="5138327"/>
            <a:ext cx="7598555" cy="923330"/>
          </a:xfrm>
          <a:prstGeom prst="rect">
            <a:avLst/>
          </a:prstGeom>
          <a:solidFill>
            <a:schemeClr val="tx1"/>
          </a:solidFill>
        </p:spPr>
        <p:txBody>
          <a:bodyPr wrap="none" lIns="91440" tIns="45720" rIns="91440" bIns="45720">
            <a:spAutoFit/>
          </a:bodyPr>
          <a:lstStyle/>
          <a:p>
            <a:pPr algn="ctr"/>
            <a:r>
              <a:rPr lang="en-US" sz="5400" b="1" dirty="0" smtClean="0">
                <a:ln w="9525">
                  <a:solidFill>
                    <a:schemeClr val="bg1"/>
                  </a:solidFill>
                  <a:prstDash val="solid"/>
                </a:ln>
                <a:effectLst>
                  <a:outerShdw blurRad="12700" dist="38100" dir="2700000" algn="tl" rotWithShape="0">
                    <a:schemeClr val="bg1">
                      <a:lumMod val="50000"/>
                    </a:schemeClr>
                  </a:outerShdw>
                </a:effectLst>
              </a:rPr>
              <a:t>PollEV.com/mrhinz511</a:t>
            </a:r>
            <a:endParaRPr lang="en-US" sz="54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2106166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Warm-up</a:t>
            </a:r>
          </a:p>
        </p:txBody>
      </p:sp>
      <p:sp>
        <p:nvSpPr>
          <p:cNvPr id="3" name="Content Placeholder 2"/>
          <p:cNvSpPr>
            <a:spLocks noGrp="1"/>
          </p:cNvSpPr>
          <p:nvPr>
            <p:ph idx="1"/>
          </p:nvPr>
        </p:nvSpPr>
        <p:spPr/>
        <p:txBody>
          <a:bodyPr vert="horz" lIns="91440" tIns="45720" rIns="91440" bIns="45720" rtlCol="0" anchor="t">
            <a:normAutofit/>
          </a:bodyPr>
          <a:lstStyle/>
          <a:p>
            <a:r>
              <a:rPr lang="en-US" sz="4000" dirty="0"/>
              <a:t>Why don’t dolphins jump out of the tank at dolphin parks?</a:t>
            </a:r>
          </a:p>
        </p:txBody>
      </p:sp>
      <p:sp>
        <p:nvSpPr>
          <p:cNvPr id="4" name="TextBox 3"/>
          <p:cNvSpPr txBox="1"/>
          <p:nvPr/>
        </p:nvSpPr>
        <p:spPr>
          <a:xfrm>
            <a:off x="1733797" y="5524847"/>
            <a:ext cx="8875624" cy="1200329"/>
          </a:xfrm>
          <a:prstGeom prst="rect">
            <a:avLst/>
          </a:prstGeom>
          <a:solidFill>
            <a:srgbClr val="0070C0"/>
          </a:solidFill>
        </p:spPr>
        <p:txBody>
          <a:bodyPr wrap="square" rtlCol="0">
            <a:spAutoFit/>
          </a:bodyPr>
          <a:lstStyle/>
          <a:p>
            <a:r>
              <a:rPr lang="en-US" sz="2400" dirty="0">
                <a:solidFill>
                  <a:srgbClr val="FFFF00"/>
                </a:solidFill>
              </a:rPr>
              <a:t>“I believe there are no questions that science can't answer</a:t>
            </a:r>
          </a:p>
          <a:p>
            <a:r>
              <a:rPr lang="en-US" sz="2400" dirty="0">
                <a:solidFill>
                  <a:srgbClr val="FFFF00"/>
                </a:solidFill>
              </a:rPr>
              <a:t>about a physical universe.” 																				– Stephen Hawking</a:t>
            </a:r>
          </a:p>
        </p:txBody>
      </p:sp>
    </p:spTree>
    <p:extLst>
      <p:ext uri="{BB962C8B-B14F-4D97-AF65-F5344CB8AC3E}">
        <p14:creationId xmlns:p14="http://schemas.microsoft.com/office/powerpoint/2010/main" val="2412554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Review</a:t>
            </a:r>
          </a:p>
        </p:txBody>
      </p:sp>
      <p:sp>
        <p:nvSpPr>
          <p:cNvPr id="3" name="Content Placeholder 2"/>
          <p:cNvSpPr>
            <a:spLocks noGrp="1"/>
          </p:cNvSpPr>
          <p:nvPr>
            <p:ph idx="1"/>
          </p:nvPr>
        </p:nvSpPr>
        <p:spPr/>
        <p:txBody>
          <a:bodyPr>
            <a:noAutofit/>
          </a:bodyPr>
          <a:lstStyle/>
          <a:p>
            <a:r>
              <a:rPr lang="en-US" sz="4400" dirty="0"/>
              <a:t>What year was Thomas Stone High School established?</a:t>
            </a:r>
          </a:p>
          <a:p>
            <a:endParaRPr lang="en-US" sz="4400" dirty="0"/>
          </a:p>
          <a:p>
            <a:r>
              <a:rPr lang="en-US" sz="4400" dirty="0"/>
              <a:t>1969</a:t>
            </a:r>
          </a:p>
          <a:p>
            <a:endParaRPr lang="en-US" sz="4400" dirty="0"/>
          </a:p>
          <a:p>
            <a:r>
              <a:rPr lang="en-US" sz="4400" dirty="0"/>
              <a:t>Who was Thomas Stone?</a:t>
            </a:r>
          </a:p>
          <a:p>
            <a:endParaRPr lang="en-US" sz="4400" dirty="0"/>
          </a:p>
        </p:txBody>
      </p:sp>
    </p:spTree>
    <p:extLst>
      <p:ext uri="{BB962C8B-B14F-4D97-AF65-F5344CB8AC3E}">
        <p14:creationId xmlns:p14="http://schemas.microsoft.com/office/powerpoint/2010/main" val="3676194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Thomas Stone</a:t>
            </a:r>
          </a:p>
        </p:txBody>
      </p:sp>
      <p:sp>
        <p:nvSpPr>
          <p:cNvPr id="3" name="Content Placeholder 2"/>
          <p:cNvSpPr>
            <a:spLocks noGrp="1"/>
          </p:cNvSpPr>
          <p:nvPr>
            <p:ph idx="1"/>
          </p:nvPr>
        </p:nvSpPr>
        <p:spPr/>
        <p:txBody>
          <a:bodyPr>
            <a:noAutofit/>
          </a:bodyPr>
          <a:lstStyle/>
          <a:p>
            <a:r>
              <a:rPr lang="en-US" sz="4400" dirty="0"/>
              <a:t>A planter and lawyer</a:t>
            </a:r>
          </a:p>
          <a:p>
            <a:r>
              <a:rPr lang="en-US" sz="4400" dirty="0"/>
              <a:t>Safeguarded American rights</a:t>
            </a:r>
          </a:p>
          <a:p>
            <a:r>
              <a:rPr lang="en-US" sz="4400" dirty="0"/>
              <a:t>One of 56 men to sign the Declaration of Independence</a:t>
            </a:r>
          </a:p>
          <a:p>
            <a:r>
              <a:rPr lang="en-US" sz="4400" dirty="0"/>
              <a:t>“Founding Father” of the US Nation</a:t>
            </a:r>
          </a:p>
          <a:p>
            <a:r>
              <a:rPr lang="en-US" sz="4400" dirty="0"/>
              <a:t>What Else?</a:t>
            </a:r>
          </a:p>
          <a:p>
            <a:endParaRPr lang="en-US" sz="4400" dirty="0"/>
          </a:p>
        </p:txBody>
      </p:sp>
    </p:spTree>
    <p:extLst>
      <p:ext uri="{BB962C8B-B14F-4D97-AF65-F5344CB8AC3E}">
        <p14:creationId xmlns:p14="http://schemas.microsoft.com/office/powerpoint/2010/main" val="2352822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activity</a:t>
            </a:r>
          </a:p>
        </p:txBody>
      </p:sp>
      <p:sp>
        <p:nvSpPr>
          <p:cNvPr id="3" name="Content Placeholder 2"/>
          <p:cNvSpPr>
            <a:spLocks noGrp="1"/>
          </p:cNvSpPr>
          <p:nvPr>
            <p:ph idx="1"/>
          </p:nvPr>
        </p:nvSpPr>
        <p:spPr/>
        <p:txBody>
          <a:bodyPr>
            <a:noAutofit/>
          </a:bodyPr>
          <a:lstStyle/>
          <a:p>
            <a:pPr marL="742950" indent="-742950">
              <a:buFont typeface="+mj-lt"/>
              <a:buAutoNum type="arabicPeriod"/>
            </a:pPr>
            <a:r>
              <a:rPr lang="en-US" sz="4400" dirty="0"/>
              <a:t>Find someone with something in common related to your family</a:t>
            </a:r>
          </a:p>
          <a:p>
            <a:endParaRPr lang="en-US" sz="4400" dirty="0"/>
          </a:p>
        </p:txBody>
      </p:sp>
    </p:spTree>
    <p:extLst>
      <p:ext uri="{BB962C8B-B14F-4D97-AF65-F5344CB8AC3E}">
        <p14:creationId xmlns:p14="http://schemas.microsoft.com/office/powerpoint/2010/main" val="571969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a typeface="+mj-lt"/>
                <a:cs typeface="+mj-lt"/>
              </a:rPr>
              <a:t>activity</a:t>
            </a:r>
          </a:p>
        </p:txBody>
      </p:sp>
      <p:sp>
        <p:nvSpPr>
          <p:cNvPr id="3" name="Content Placeholder 2"/>
          <p:cNvSpPr>
            <a:spLocks noGrp="1"/>
          </p:cNvSpPr>
          <p:nvPr>
            <p:ph idx="1"/>
          </p:nvPr>
        </p:nvSpPr>
        <p:spPr/>
        <p:txBody>
          <a:bodyPr>
            <a:noAutofit/>
          </a:bodyPr>
          <a:lstStyle/>
          <a:p>
            <a:pPr marL="742950" indent="-742950">
              <a:buFont typeface="+mj-lt"/>
              <a:buAutoNum type="arabicPeriod" startAt="2"/>
            </a:pPr>
            <a:r>
              <a:rPr lang="en-US" sz="4400" dirty="0"/>
              <a:t>Find someone with something in common related to where you live (type of place, location, style, age, etc.)</a:t>
            </a:r>
          </a:p>
          <a:p>
            <a:endParaRPr lang="en-US" sz="4400" dirty="0"/>
          </a:p>
        </p:txBody>
      </p:sp>
    </p:spTree>
    <p:extLst>
      <p:ext uri="{BB962C8B-B14F-4D97-AF65-F5344CB8AC3E}">
        <p14:creationId xmlns:p14="http://schemas.microsoft.com/office/powerpoint/2010/main" val="1905237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a typeface="+mj-lt"/>
                <a:cs typeface="+mj-lt"/>
              </a:rPr>
              <a:t>activity</a:t>
            </a:r>
          </a:p>
        </p:txBody>
      </p:sp>
      <p:sp>
        <p:nvSpPr>
          <p:cNvPr id="3" name="Content Placeholder 2"/>
          <p:cNvSpPr>
            <a:spLocks noGrp="1"/>
          </p:cNvSpPr>
          <p:nvPr>
            <p:ph idx="1"/>
          </p:nvPr>
        </p:nvSpPr>
        <p:spPr/>
        <p:txBody>
          <a:bodyPr>
            <a:noAutofit/>
          </a:bodyPr>
          <a:lstStyle/>
          <a:p>
            <a:pPr marL="742950" indent="-742950">
              <a:buFont typeface="+mj-lt"/>
              <a:buAutoNum type="arabicPeriod" startAt="3"/>
            </a:pPr>
            <a:r>
              <a:rPr lang="en-US" sz="4400" dirty="0"/>
              <a:t>Find someone with the same color shoes and find out the most interesting place they have ever visited</a:t>
            </a:r>
          </a:p>
          <a:p>
            <a:endParaRPr lang="en-US" sz="4400" dirty="0"/>
          </a:p>
        </p:txBody>
      </p:sp>
    </p:spTree>
    <p:extLst>
      <p:ext uri="{BB962C8B-B14F-4D97-AF65-F5344CB8AC3E}">
        <p14:creationId xmlns:p14="http://schemas.microsoft.com/office/powerpoint/2010/main" val="2937529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Warm-up</a:t>
            </a:r>
          </a:p>
        </p:txBody>
      </p:sp>
      <p:sp>
        <p:nvSpPr>
          <p:cNvPr id="3" name="Content Placeholder 2"/>
          <p:cNvSpPr>
            <a:spLocks noGrp="1"/>
          </p:cNvSpPr>
          <p:nvPr>
            <p:ph idx="1"/>
          </p:nvPr>
        </p:nvSpPr>
        <p:spPr/>
        <p:txBody>
          <a:bodyPr>
            <a:noAutofit/>
          </a:bodyPr>
          <a:lstStyle/>
          <a:p>
            <a:pPr marL="742950" indent="-742950">
              <a:buAutoNum type="arabicPeriod" startAt="4"/>
            </a:pPr>
            <a:r>
              <a:rPr lang="en-US" sz="4400" dirty="0"/>
              <a:t>Find someone with the same birthday month and find out what person they admire the most and why.  </a:t>
            </a:r>
          </a:p>
          <a:p>
            <a:pPr marL="742950" indent="-742950">
              <a:buAutoNum type="arabicPeriod" startAt="4"/>
            </a:pPr>
            <a:r>
              <a:rPr lang="en-US" sz="4400" dirty="0"/>
              <a:t>Introduce them to the class by first name and that fact.</a:t>
            </a:r>
          </a:p>
          <a:p>
            <a:endParaRPr lang="en-US" sz="4400" dirty="0"/>
          </a:p>
        </p:txBody>
      </p:sp>
    </p:spTree>
    <p:extLst>
      <p:ext uri="{BB962C8B-B14F-4D97-AF65-F5344CB8AC3E}">
        <p14:creationId xmlns:p14="http://schemas.microsoft.com/office/powerpoint/2010/main" val="19947054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a typeface="+mj-lt"/>
                <a:cs typeface="+mj-lt"/>
              </a:rPr>
              <a:t>activity</a:t>
            </a:r>
          </a:p>
        </p:txBody>
      </p:sp>
      <p:sp>
        <p:nvSpPr>
          <p:cNvPr id="3" name="Content Placeholder 2"/>
          <p:cNvSpPr>
            <a:spLocks noGrp="1"/>
          </p:cNvSpPr>
          <p:nvPr>
            <p:ph idx="1"/>
          </p:nvPr>
        </p:nvSpPr>
        <p:spPr/>
        <p:txBody>
          <a:bodyPr>
            <a:noAutofit/>
          </a:bodyPr>
          <a:lstStyle/>
          <a:p>
            <a:pPr marL="0" indent="0">
              <a:buNone/>
            </a:pPr>
            <a:r>
              <a:rPr lang="en-US" sz="4400" dirty="0"/>
              <a:t>Summary and Connections</a:t>
            </a:r>
          </a:p>
        </p:txBody>
      </p:sp>
    </p:spTree>
    <p:extLst>
      <p:ext uri="{BB962C8B-B14F-4D97-AF65-F5344CB8AC3E}">
        <p14:creationId xmlns:p14="http://schemas.microsoft.com/office/powerpoint/2010/main" val="29644768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RULES and EXPECTATIONS</a:t>
            </a:r>
          </a:p>
        </p:txBody>
      </p:sp>
      <p:sp>
        <p:nvSpPr>
          <p:cNvPr id="3" name="Content Placeholder 2"/>
          <p:cNvSpPr>
            <a:spLocks noGrp="1"/>
          </p:cNvSpPr>
          <p:nvPr>
            <p:ph idx="1"/>
          </p:nvPr>
        </p:nvSpPr>
        <p:spPr/>
        <p:txBody>
          <a:bodyPr>
            <a:noAutofit/>
          </a:bodyPr>
          <a:lstStyle/>
          <a:p>
            <a:r>
              <a:rPr lang="en-US" sz="3600" dirty="0">
                <a:solidFill>
                  <a:schemeClr val="tx1"/>
                </a:solidFill>
              </a:rPr>
              <a:t>“Tardy Entry” – Knock and open the door, then Three Options (Cougar Choice)</a:t>
            </a:r>
          </a:p>
          <a:p>
            <a:pPr lvl="1"/>
            <a:r>
              <a:rPr lang="en-US" sz="3200" dirty="0">
                <a:solidFill>
                  <a:schemeClr val="tx1"/>
                </a:solidFill>
              </a:rPr>
              <a:t>“Mr. Hinz, </a:t>
            </a:r>
            <a:r>
              <a:rPr lang="en-US" sz="3200" dirty="0" smtClean="0">
                <a:solidFill>
                  <a:schemeClr val="tx1"/>
                </a:solidFill>
              </a:rPr>
              <a:t>request </a:t>
            </a:r>
            <a:r>
              <a:rPr lang="en-US" sz="3200" dirty="0">
                <a:solidFill>
                  <a:schemeClr val="tx1"/>
                </a:solidFill>
              </a:rPr>
              <a:t>permission to join the class?”</a:t>
            </a:r>
          </a:p>
          <a:p>
            <a:pPr lvl="1"/>
            <a:r>
              <a:rPr lang="en-US" sz="3200" dirty="0">
                <a:solidFill>
                  <a:schemeClr val="tx1"/>
                </a:solidFill>
              </a:rPr>
              <a:t>Tell us </a:t>
            </a:r>
            <a:r>
              <a:rPr lang="en-US" sz="3200" dirty="0" smtClean="0">
                <a:solidFill>
                  <a:schemeClr val="tx1"/>
                </a:solidFill>
              </a:rPr>
              <a:t>an interesting, </a:t>
            </a:r>
            <a:r>
              <a:rPr lang="en-US" sz="3200" dirty="0">
                <a:solidFill>
                  <a:schemeClr val="tx1"/>
                </a:solidFill>
              </a:rPr>
              <a:t>true fact about you that we do not already know</a:t>
            </a:r>
          </a:p>
          <a:p>
            <a:pPr lvl="1"/>
            <a:r>
              <a:rPr lang="en-US" sz="3200" dirty="0">
                <a:solidFill>
                  <a:schemeClr val="tx1"/>
                </a:solidFill>
              </a:rPr>
              <a:t>Tell us an age- and school-appropriate joke (might as well entertain us if you’re going to interrupt the class.)</a:t>
            </a:r>
            <a:endParaRPr lang="en-US" sz="3600" dirty="0"/>
          </a:p>
        </p:txBody>
      </p:sp>
    </p:spTree>
    <p:extLst>
      <p:ext uri="{BB962C8B-B14F-4D97-AF65-F5344CB8AC3E}">
        <p14:creationId xmlns:p14="http://schemas.microsoft.com/office/powerpoint/2010/main" val="2925153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Warm-up</a:t>
            </a:r>
            <a:endParaRPr lang="en-US" dirty="0"/>
          </a:p>
        </p:txBody>
      </p:sp>
      <p:sp>
        <p:nvSpPr>
          <p:cNvPr id="5" name="Content Placeholder 4"/>
          <p:cNvSpPr>
            <a:spLocks noGrp="1"/>
          </p:cNvSpPr>
          <p:nvPr>
            <p:ph idx="1"/>
          </p:nvPr>
        </p:nvSpPr>
        <p:spPr/>
        <p:txBody>
          <a:bodyPr>
            <a:noAutofit/>
          </a:bodyPr>
          <a:lstStyle/>
          <a:p>
            <a:r>
              <a:rPr lang="en-US" sz="3600" dirty="0"/>
              <a:t>Question: “Why don’t dolphins jump out of the tank at dolphin </a:t>
            </a:r>
            <a:r>
              <a:rPr lang="en-US" sz="3600" dirty="0" smtClean="0"/>
              <a:t>parks?”</a:t>
            </a:r>
            <a:endParaRPr lang="en-US" sz="3600" dirty="0"/>
          </a:p>
          <a:p>
            <a:endParaRPr lang="en-US" sz="3600" dirty="0"/>
          </a:p>
          <a:p>
            <a:r>
              <a:rPr lang="en-US" sz="3600" dirty="0"/>
              <a:t>Answer: They do!  Usually when they are very excited and playing … just like when you might fall out of bed or into a pool when goofing with friends.</a:t>
            </a:r>
          </a:p>
          <a:p>
            <a:pPr lvl="1"/>
            <a:r>
              <a:rPr lang="en-US" sz="3600" dirty="0"/>
              <a:t>Source: Dolphin trainer at Sea World</a:t>
            </a:r>
          </a:p>
        </p:txBody>
      </p:sp>
    </p:spTree>
    <p:extLst>
      <p:ext uri="{BB962C8B-B14F-4D97-AF65-F5344CB8AC3E}">
        <p14:creationId xmlns:p14="http://schemas.microsoft.com/office/powerpoint/2010/main" val="1044355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F44A02-1014-47FF-B672-E4489A747D52}"/>
              </a:ext>
            </a:extLst>
          </p:cNvPr>
          <p:cNvSpPr>
            <a:spLocks noGrp="1"/>
          </p:cNvSpPr>
          <p:nvPr>
            <p:ph type="title"/>
          </p:nvPr>
        </p:nvSpPr>
        <p:spPr>
          <a:xfrm>
            <a:off x="1371600" y="-4313"/>
            <a:ext cx="9601200" cy="867674"/>
          </a:xfrm>
        </p:spPr>
        <p:txBody>
          <a:bodyPr/>
          <a:lstStyle/>
          <a:p>
            <a:r>
              <a:rPr lang="en-US"/>
              <a:t>Synergy and Synergy Mail</a:t>
            </a:r>
          </a:p>
        </p:txBody>
      </p:sp>
      <p:sp>
        <p:nvSpPr>
          <p:cNvPr id="3" name="Content Placeholder 2">
            <a:extLst>
              <a:ext uri="{FF2B5EF4-FFF2-40B4-BE49-F238E27FC236}">
                <a16:creationId xmlns="" xmlns:a16="http://schemas.microsoft.com/office/drawing/2014/main" id="{CAB35637-D47F-489C-BD1F-F3B02EB9ED46}"/>
              </a:ext>
            </a:extLst>
          </p:cNvPr>
          <p:cNvSpPr>
            <a:spLocks noGrp="1"/>
          </p:cNvSpPr>
          <p:nvPr>
            <p:ph idx="1"/>
          </p:nvPr>
        </p:nvSpPr>
        <p:spPr>
          <a:xfrm>
            <a:off x="1371600" y="1262743"/>
            <a:ext cx="10463841" cy="5251638"/>
          </a:xfrm>
        </p:spPr>
        <p:txBody>
          <a:bodyPr vert="horz" lIns="91440" tIns="45720" rIns="91440" bIns="45720" rtlCol="0" anchor="t">
            <a:normAutofit lnSpcReduction="10000"/>
          </a:bodyPr>
          <a:lstStyle/>
          <a:p>
            <a:pPr marL="383540" indent="-383540"/>
            <a:r>
              <a:rPr lang="en-US" sz="2400" dirty="0">
                <a:ea typeface="+mn-lt"/>
                <a:cs typeface="+mn-lt"/>
              </a:rPr>
              <a:t>Please log in to Synergy via (1) your computer and (2) any mobile </a:t>
            </a:r>
            <a:r>
              <a:rPr lang="en-US" sz="2400" dirty="0" smtClean="0">
                <a:ea typeface="+mn-lt"/>
                <a:cs typeface="+mn-lt"/>
              </a:rPr>
              <a:t>device.</a:t>
            </a:r>
            <a:endParaRPr lang="en-US" sz="2400" dirty="0">
              <a:ea typeface="+mn-lt"/>
              <a:cs typeface="+mn-lt"/>
            </a:endParaRPr>
          </a:p>
          <a:p>
            <a:pPr marL="383540" indent="-383540"/>
            <a:r>
              <a:rPr lang="en-US" sz="2400" dirty="0">
                <a:ea typeface="+mn-lt"/>
                <a:cs typeface="+mn-lt"/>
              </a:rPr>
              <a:t>Navigate to the Gradebook on each device for this class</a:t>
            </a:r>
          </a:p>
          <a:p>
            <a:pPr marL="383540" indent="-383540"/>
            <a:r>
              <a:rPr lang="en-US" sz="2400" dirty="0">
                <a:ea typeface="+mn-lt"/>
                <a:cs typeface="+mn-lt"/>
              </a:rPr>
              <a:t>Find the first assignment you have due (When is it due?)</a:t>
            </a:r>
          </a:p>
          <a:p>
            <a:pPr marL="0" indent="0">
              <a:buNone/>
            </a:pPr>
            <a:r>
              <a:rPr lang="en-US" sz="2400" dirty="0" smtClean="0">
                <a:ea typeface="+mn-lt"/>
                <a:cs typeface="+mn-lt"/>
              </a:rPr>
              <a:t>Next…</a:t>
            </a:r>
          </a:p>
          <a:p>
            <a:pPr marL="383540" indent="-383540"/>
            <a:r>
              <a:rPr lang="en-US" sz="2400" dirty="0">
                <a:ea typeface="+mn-lt"/>
                <a:cs typeface="+mn-lt"/>
              </a:rPr>
              <a:t>N</a:t>
            </a:r>
            <a:r>
              <a:rPr lang="en-US" sz="2400" dirty="0" smtClean="0">
                <a:ea typeface="+mn-lt"/>
                <a:cs typeface="+mn-lt"/>
              </a:rPr>
              <a:t>avigate </a:t>
            </a:r>
            <a:r>
              <a:rPr lang="en-US" sz="2400" dirty="0">
                <a:ea typeface="+mn-lt"/>
                <a:cs typeface="+mn-lt"/>
              </a:rPr>
              <a:t>to Synergy Mail (any device)</a:t>
            </a:r>
          </a:p>
          <a:p>
            <a:pPr marL="383540" indent="-383540"/>
            <a:r>
              <a:rPr lang="en-US" sz="2400" dirty="0">
                <a:ea typeface="+mn-lt"/>
                <a:cs typeface="+mn-lt"/>
              </a:rPr>
              <a:t>Create a new email to me or the co-teacher (don't send it yet)</a:t>
            </a:r>
          </a:p>
          <a:p>
            <a:pPr marL="383540" indent="-383540"/>
            <a:r>
              <a:rPr lang="en-US" sz="2400" dirty="0">
                <a:ea typeface="+mn-lt"/>
                <a:cs typeface="+mn-lt"/>
              </a:rPr>
              <a:t>Enter an appropriate subject and a </a:t>
            </a:r>
            <a:r>
              <a:rPr lang="en-US" sz="2400" dirty="0" smtClean="0">
                <a:ea typeface="+mn-lt"/>
                <a:cs typeface="+mn-lt"/>
              </a:rPr>
              <a:t>really fun or favorite </a:t>
            </a:r>
            <a:r>
              <a:rPr lang="en-US" sz="2400" dirty="0">
                <a:ea typeface="+mn-lt"/>
                <a:cs typeface="+mn-lt"/>
              </a:rPr>
              <a:t>"saying" (e.g. "Keep moving forward") that you like to use in the body of the mail.</a:t>
            </a:r>
          </a:p>
          <a:p>
            <a:pPr marL="0" indent="0">
              <a:buNone/>
            </a:pPr>
            <a:r>
              <a:rPr lang="en-US" sz="2400" dirty="0" smtClean="0">
                <a:ea typeface="+mn-lt"/>
                <a:cs typeface="+mn-lt"/>
              </a:rPr>
              <a:t>Last…</a:t>
            </a:r>
            <a:endParaRPr lang="en-US" sz="2400" dirty="0">
              <a:ea typeface="+mn-lt"/>
              <a:cs typeface="+mn-lt"/>
            </a:endParaRPr>
          </a:p>
          <a:p>
            <a:pPr marL="383540" indent="-383540"/>
            <a:r>
              <a:rPr lang="en-US" sz="2400" dirty="0">
                <a:ea typeface="+mn-lt"/>
                <a:cs typeface="+mn-lt"/>
              </a:rPr>
              <a:t>Find the email I sent to you and click on the link embedded in the body of the email.</a:t>
            </a:r>
            <a:endParaRPr lang="en-US" sz="2400" dirty="0"/>
          </a:p>
        </p:txBody>
      </p:sp>
    </p:spTree>
    <p:extLst>
      <p:ext uri="{BB962C8B-B14F-4D97-AF65-F5344CB8AC3E}">
        <p14:creationId xmlns:p14="http://schemas.microsoft.com/office/powerpoint/2010/main" val="900738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syllabus</a:t>
            </a:r>
          </a:p>
        </p:txBody>
      </p:sp>
      <p:sp>
        <p:nvSpPr>
          <p:cNvPr id="3" name="Content Placeholder 2"/>
          <p:cNvSpPr>
            <a:spLocks noGrp="1"/>
          </p:cNvSpPr>
          <p:nvPr>
            <p:ph idx="1"/>
          </p:nvPr>
        </p:nvSpPr>
        <p:spPr>
          <a:xfrm>
            <a:off x="685800" y="1848564"/>
            <a:ext cx="10820400" cy="4024125"/>
          </a:xfrm>
        </p:spPr>
        <p:txBody>
          <a:bodyPr vert="horz" lIns="91440" tIns="45720" rIns="91440" bIns="45720" rtlCol="0" anchor="t">
            <a:noAutofit/>
          </a:bodyPr>
          <a:lstStyle/>
          <a:p>
            <a:r>
              <a:rPr lang="en-US" sz="4600" dirty="0"/>
              <a:t>Required Materials</a:t>
            </a:r>
          </a:p>
          <a:p>
            <a:pPr lvl="1"/>
            <a:r>
              <a:rPr lang="en-US" sz="4400" dirty="0" smtClean="0"/>
              <a:t>School-issued </a:t>
            </a:r>
            <a:r>
              <a:rPr lang="en-US" sz="4400" dirty="0" smtClean="0"/>
              <a:t>laptop</a:t>
            </a:r>
            <a:endParaRPr lang="en-US" sz="4400" dirty="0" smtClean="0"/>
          </a:p>
          <a:p>
            <a:pPr lvl="1"/>
            <a:r>
              <a:rPr lang="en-US" sz="4400" dirty="0" smtClean="0"/>
              <a:t>Blue </a:t>
            </a:r>
            <a:r>
              <a:rPr lang="en-US" sz="4400" dirty="0"/>
              <a:t>or Black Pen or a Pencil</a:t>
            </a:r>
          </a:p>
          <a:p>
            <a:r>
              <a:rPr lang="en-US" sz="4600" dirty="0" smtClean="0"/>
              <a:t>Desired </a:t>
            </a:r>
            <a:r>
              <a:rPr lang="en-US" sz="4600" dirty="0"/>
              <a:t>Materials</a:t>
            </a:r>
          </a:p>
          <a:p>
            <a:pPr lvl="1"/>
            <a:r>
              <a:rPr lang="en-US" sz="4400" dirty="0"/>
              <a:t>Colored Pencils, Calculator, </a:t>
            </a:r>
            <a:r>
              <a:rPr lang="en-US" sz="4400" dirty="0" smtClean="0"/>
              <a:t>Highlighters</a:t>
            </a:r>
          </a:p>
          <a:p>
            <a:pPr lvl="1"/>
            <a:r>
              <a:rPr lang="en-US" sz="4400" dirty="0" smtClean="0"/>
              <a:t>Lined and Graph Paper</a:t>
            </a:r>
            <a:endParaRPr lang="en-US" sz="4400" dirty="0"/>
          </a:p>
          <a:p>
            <a:endParaRPr lang="en-US" sz="4400" dirty="0"/>
          </a:p>
          <a:p>
            <a:endParaRPr lang="en-US" sz="4400" dirty="0"/>
          </a:p>
        </p:txBody>
      </p:sp>
    </p:spTree>
    <p:extLst>
      <p:ext uri="{BB962C8B-B14F-4D97-AF65-F5344CB8AC3E}">
        <p14:creationId xmlns:p14="http://schemas.microsoft.com/office/powerpoint/2010/main" val="3237991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a:t>
            </a:r>
            <a:endParaRPr lang="en-US" dirty="0"/>
          </a:p>
        </p:txBody>
      </p:sp>
      <p:sp>
        <p:nvSpPr>
          <p:cNvPr id="3" name="Content Placeholder 2"/>
          <p:cNvSpPr>
            <a:spLocks noGrp="1"/>
          </p:cNvSpPr>
          <p:nvPr>
            <p:ph idx="1"/>
          </p:nvPr>
        </p:nvSpPr>
        <p:spPr/>
        <p:txBody>
          <a:bodyPr vert="horz" lIns="91440" tIns="45720" rIns="91440" bIns="45720" rtlCol="0" anchor="t">
            <a:noAutofit/>
          </a:bodyPr>
          <a:lstStyle/>
          <a:p>
            <a:r>
              <a:rPr lang="en-US" sz="3600" dirty="0"/>
              <a:t>No Cussing/Swearing, No Fighting</a:t>
            </a:r>
          </a:p>
          <a:p>
            <a:r>
              <a:rPr lang="en-US" sz="3600" dirty="0"/>
              <a:t>Raise hand to be called on</a:t>
            </a:r>
          </a:p>
          <a:p>
            <a:r>
              <a:rPr lang="en-US" sz="3600" dirty="0"/>
              <a:t>Be respectful by not talking when others are</a:t>
            </a:r>
          </a:p>
          <a:p>
            <a:r>
              <a:rPr lang="en-US" sz="3600" dirty="0" smtClean="0"/>
              <a:t>Generally, stay </a:t>
            </a:r>
            <a:r>
              <a:rPr lang="en-US" sz="3600" dirty="0"/>
              <a:t>in your </a:t>
            </a:r>
            <a:r>
              <a:rPr lang="en-US" sz="3600" dirty="0" smtClean="0"/>
              <a:t>seats</a:t>
            </a:r>
            <a:endParaRPr lang="en-US" sz="3600" dirty="0"/>
          </a:p>
          <a:p>
            <a:r>
              <a:rPr lang="en-US" sz="3600" dirty="0"/>
              <a:t>If you’re angry, take a break from the situation</a:t>
            </a:r>
          </a:p>
          <a:p>
            <a:r>
              <a:rPr lang="en-US" sz="3600" dirty="0">
                <a:ea typeface="+mn-lt"/>
                <a:cs typeface="+mn-lt"/>
              </a:rPr>
              <a:t>“Bad Day” - Referrals are </a:t>
            </a:r>
            <a:r>
              <a:rPr lang="en-US" sz="3600" u="sng" dirty="0">
                <a:ea typeface="+mn-lt"/>
                <a:cs typeface="+mn-lt"/>
              </a:rPr>
              <a:t>always</a:t>
            </a:r>
            <a:r>
              <a:rPr lang="en-US" sz="3600" dirty="0">
                <a:ea typeface="+mn-lt"/>
                <a:cs typeface="+mn-lt"/>
              </a:rPr>
              <a:t> an option </a:t>
            </a:r>
          </a:p>
          <a:p>
            <a:endParaRPr lang="en-US" sz="3600" dirty="0"/>
          </a:p>
        </p:txBody>
      </p:sp>
    </p:spTree>
    <p:extLst>
      <p:ext uri="{BB962C8B-B14F-4D97-AF65-F5344CB8AC3E}">
        <p14:creationId xmlns:p14="http://schemas.microsoft.com/office/powerpoint/2010/main" val="2033425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a:t>
            </a:r>
            <a:endParaRPr lang="en-US" dirty="0"/>
          </a:p>
        </p:txBody>
      </p:sp>
      <p:sp>
        <p:nvSpPr>
          <p:cNvPr id="3" name="Content Placeholder 2"/>
          <p:cNvSpPr>
            <a:spLocks noGrp="1"/>
          </p:cNvSpPr>
          <p:nvPr>
            <p:ph idx="1"/>
          </p:nvPr>
        </p:nvSpPr>
        <p:spPr/>
        <p:txBody>
          <a:bodyPr vert="horz" lIns="91440" tIns="45720" rIns="91440" bIns="45720" rtlCol="0" anchor="t">
            <a:noAutofit/>
          </a:bodyPr>
          <a:lstStyle/>
          <a:p>
            <a:r>
              <a:rPr lang="en-US" sz="3600" dirty="0" smtClean="0"/>
              <a:t>Arrive ON </a:t>
            </a:r>
            <a:r>
              <a:rPr lang="en-US" sz="3600" dirty="0" smtClean="0"/>
              <a:t>TIME and be seated</a:t>
            </a:r>
          </a:p>
          <a:p>
            <a:pPr lvl="1"/>
            <a:r>
              <a:rPr lang="en-US" sz="3400" dirty="0"/>
              <a:t>L</a:t>
            </a:r>
            <a:r>
              <a:rPr lang="en-US" sz="3400" dirty="0" smtClean="0"/>
              <a:t>og into your computer</a:t>
            </a:r>
            <a:endParaRPr lang="en-US" sz="3400" dirty="0" smtClean="0"/>
          </a:p>
          <a:p>
            <a:endParaRPr lang="en-US" sz="3600" dirty="0" smtClean="0"/>
          </a:p>
          <a:p>
            <a:r>
              <a:rPr lang="en-US" sz="3600" dirty="0" smtClean="0"/>
              <a:t>Tardy</a:t>
            </a:r>
            <a:r>
              <a:rPr lang="en-US" sz="3600" dirty="0" smtClean="0"/>
              <a:t>?  Enter without disrupting</a:t>
            </a:r>
          </a:p>
          <a:p>
            <a:pPr marL="0" indent="0">
              <a:buNone/>
            </a:pPr>
            <a:endParaRPr lang="en-US" sz="3600" dirty="0" smtClean="0"/>
          </a:p>
          <a:p>
            <a:r>
              <a:rPr lang="en-US" sz="3600" dirty="0" smtClean="0"/>
              <a:t>The room is cleaner </a:t>
            </a:r>
            <a:r>
              <a:rPr lang="en-US" sz="3600" dirty="0"/>
              <a:t>when you </a:t>
            </a:r>
            <a:r>
              <a:rPr lang="en-US" sz="3600" dirty="0" smtClean="0"/>
              <a:t>leave</a:t>
            </a:r>
            <a:endParaRPr lang="en-US" dirty="0"/>
          </a:p>
          <a:p>
            <a:r>
              <a:rPr lang="en-US" sz="3600" dirty="0" smtClean="0"/>
              <a:t>Clean </a:t>
            </a:r>
            <a:r>
              <a:rPr lang="en-US" sz="3600" dirty="0"/>
              <a:t>your own </a:t>
            </a:r>
            <a:r>
              <a:rPr lang="en-US" sz="3600" dirty="0" smtClean="0"/>
              <a:t>messes</a:t>
            </a:r>
            <a:endParaRPr lang="en-US" dirty="0"/>
          </a:p>
        </p:txBody>
      </p:sp>
    </p:spTree>
    <p:extLst>
      <p:ext uri="{BB962C8B-B14F-4D97-AF65-F5344CB8AC3E}">
        <p14:creationId xmlns:p14="http://schemas.microsoft.com/office/powerpoint/2010/main" val="1409794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RULES and EXPECTATIONS</a:t>
            </a:r>
          </a:p>
        </p:txBody>
      </p:sp>
      <p:sp>
        <p:nvSpPr>
          <p:cNvPr id="3" name="Content Placeholder 2"/>
          <p:cNvSpPr>
            <a:spLocks noGrp="1"/>
          </p:cNvSpPr>
          <p:nvPr>
            <p:ph idx="1"/>
          </p:nvPr>
        </p:nvSpPr>
        <p:spPr/>
        <p:txBody>
          <a:bodyPr>
            <a:noAutofit/>
          </a:bodyPr>
          <a:lstStyle/>
          <a:p>
            <a:r>
              <a:rPr lang="en-US" sz="3600" dirty="0">
                <a:solidFill>
                  <a:schemeClr val="tx1"/>
                </a:solidFill>
              </a:rPr>
              <a:t>Disagreements on Science will be taken to a debate</a:t>
            </a:r>
          </a:p>
          <a:p>
            <a:r>
              <a:rPr lang="en-US" sz="3600" dirty="0"/>
              <a:t>Research the answers, debate for the class</a:t>
            </a:r>
          </a:p>
          <a:p>
            <a:r>
              <a:rPr lang="en-US" sz="3600" dirty="0"/>
              <a:t>Class votes for majority rule on the “winner” if we cannot agree to disagree</a:t>
            </a:r>
          </a:p>
          <a:p>
            <a:endParaRPr lang="en-US" sz="3600" dirty="0"/>
          </a:p>
        </p:txBody>
      </p:sp>
    </p:spTree>
    <p:extLst>
      <p:ext uri="{BB962C8B-B14F-4D97-AF65-F5344CB8AC3E}">
        <p14:creationId xmlns:p14="http://schemas.microsoft.com/office/powerpoint/2010/main" val="741157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assignments</a:t>
            </a:r>
          </a:p>
        </p:txBody>
      </p:sp>
      <p:sp>
        <p:nvSpPr>
          <p:cNvPr id="3" name="Content Placeholder 2"/>
          <p:cNvSpPr>
            <a:spLocks noGrp="1"/>
          </p:cNvSpPr>
          <p:nvPr>
            <p:ph idx="1"/>
          </p:nvPr>
        </p:nvSpPr>
        <p:spPr/>
        <p:txBody>
          <a:bodyPr>
            <a:noAutofit/>
          </a:bodyPr>
          <a:lstStyle/>
          <a:p>
            <a:r>
              <a:rPr lang="en-US" sz="3600" dirty="0">
                <a:solidFill>
                  <a:schemeClr val="tx1"/>
                </a:solidFill>
              </a:rPr>
              <a:t>Due Dates will be announced when assigned</a:t>
            </a:r>
          </a:p>
          <a:p>
            <a:r>
              <a:rPr lang="en-US" sz="3600" dirty="0"/>
              <a:t>Due by the </a:t>
            </a:r>
            <a:r>
              <a:rPr lang="en-US" sz="3600" dirty="0" smtClean="0"/>
              <a:t>end of the day </a:t>
            </a:r>
            <a:r>
              <a:rPr lang="en-US" sz="3600" dirty="0"/>
              <a:t>on the due </a:t>
            </a:r>
            <a:r>
              <a:rPr lang="en-US" sz="3600" dirty="0" smtClean="0"/>
              <a:t>date</a:t>
            </a:r>
            <a:endParaRPr lang="en-US" sz="3400" dirty="0" smtClean="0"/>
          </a:p>
          <a:p>
            <a:r>
              <a:rPr lang="en-US" sz="3600" dirty="0"/>
              <a:t>Deadlines are </a:t>
            </a:r>
            <a:r>
              <a:rPr lang="en-US" sz="3600" dirty="0" smtClean="0"/>
              <a:t>Deadlines</a:t>
            </a:r>
          </a:p>
          <a:p>
            <a:pPr marL="0" indent="0">
              <a:buNone/>
            </a:pPr>
            <a:endParaRPr lang="en-US" sz="3200" dirty="0"/>
          </a:p>
          <a:p>
            <a:pPr marL="0" indent="0">
              <a:buNone/>
            </a:pPr>
            <a:r>
              <a:rPr lang="en-US" sz="3200" dirty="0" smtClean="0"/>
              <a:t>….but….</a:t>
            </a:r>
            <a:endParaRPr lang="en-US" sz="3600" dirty="0"/>
          </a:p>
        </p:txBody>
      </p:sp>
    </p:spTree>
    <p:extLst>
      <p:ext uri="{BB962C8B-B14F-4D97-AF65-F5344CB8AC3E}">
        <p14:creationId xmlns:p14="http://schemas.microsoft.com/office/powerpoint/2010/main" val="1457191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2730</TotalTime>
  <Words>923</Words>
  <Application>Microsoft Office PowerPoint</Application>
  <PresentationFormat>Widescreen</PresentationFormat>
  <Paragraphs>130</Paragraphs>
  <Slides>27</Slides>
  <Notes>0</Notes>
  <HiddenSlides>10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Century Gothic</vt:lpstr>
      <vt:lpstr>Vapor Trail</vt:lpstr>
      <vt:lpstr>Day 2 –  …And You’re Back</vt:lpstr>
      <vt:lpstr>Warm-up</vt:lpstr>
      <vt:lpstr>Warm-up</vt:lpstr>
      <vt:lpstr>Synergy and Synergy Mail</vt:lpstr>
      <vt:lpstr>syllabus</vt:lpstr>
      <vt:lpstr>EXPECTATIONS</vt:lpstr>
      <vt:lpstr>EXPECTATIONS</vt:lpstr>
      <vt:lpstr>RULES and EXPECTATIONS</vt:lpstr>
      <vt:lpstr>assignments</vt:lpstr>
      <vt:lpstr>Grading Policy</vt:lpstr>
      <vt:lpstr>Homework</vt:lpstr>
      <vt:lpstr>Day 3 - Rules</vt:lpstr>
      <vt:lpstr>Ready BEFORE the Bell rings </vt:lpstr>
      <vt:lpstr>No phones, no personal devices</vt:lpstr>
      <vt:lpstr>3. No charging of personal devices</vt:lpstr>
      <vt:lpstr>Remain in seat until the Bell</vt:lpstr>
      <vt:lpstr>One Hall Pass</vt:lpstr>
      <vt:lpstr>Only Earth Systems Work</vt:lpstr>
      <vt:lpstr>“Exit Ticket”</vt:lpstr>
      <vt:lpstr>Homework Review</vt:lpstr>
      <vt:lpstr>Thomas Stone</vt:lpstr>
      <vt:lpstr>activity</vt:lpstr>
      <vt:lpstr>activity</vt:lpstr>
      <vt:lpstr>activity</vt:lpstr>
      <vt:lpstr>Warm-up</vt:lpstr>
      <vt:lpstr>activity</vt:lpstr>
      <vt:lpstr>RULES and EXPECTATIONS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1 –  Back to School</dc:title>
  <dc:creator>jch 92</dc:creator>
  <cp:lastModifiedBy>jch 92</cp:lastModifiedBy>
  <cp:revision>117</cp:revision>
  <dcterms:created xsi:type="dcterms:W3CDTF">2018-09-03T20:56:34Z</dcterms:created>
  <dcterms:modified xsi:type="dcterms:W3CDTF">2022-08-25T17:54:38Z</dcterms:modified>
</cp:coreProperties>
</file>